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9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55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2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492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724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60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317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35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862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643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148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5EA8-04A9-4606-B4D5-6B0F3E37089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7C2D-D995-4DAA-BD7D-06DF08FFB3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711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青草地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青草地和暖日光照耀小河邊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小河像唱出主愛的永恆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嶺上遙看遠方朵朵彩雲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在唱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基督的愛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8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青草地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比天高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還看山嶺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比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海深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還望海浪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主的愛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同在頌讚主愛的永恆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天也都頌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主恩典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慈愛不變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捨棄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憑著信念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主的愛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同在頌讚主的愛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己救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77718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77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青草地</vt:lpstr>
      <vt:lpstr>青草地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青草地</dc:title>
  <dc:creator>Windows User</dc:creator>
  <cp:lastModifiedBy>Windows User</cp:lastModifiedBy>
  <cp:revision>3</cp:revision>
  <dcterms:created xsi:type="dcterms:W3CDTF">2020-06-19T20:02:37Z</dcterms:created>
  <dcterms:modified xsi:type="dcterms:W3CDTF">2020-06-19T20:19:34Z</dcterms:modified>
</cp:coreProperties>
</file>