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04666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82184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83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2636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696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66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8737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5522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315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814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7579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83518-CD63-4CCC-90D9-A4C12F5F389A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621A-0B28-423B-8A21-9B92CEFFAC3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57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耶</a:t>
            </a:r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穌真愛我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我釘身十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我流出寶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血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穌愛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為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我犧牲為我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死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的愛有甚麼可代替</a:t>
            </a:r>
            <a:endParaRPr lang="vi-VN" sz="5400" b="1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989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  耶</a:t>
            </a:r>
            <a:r>
              <a:rPr lang="zh-TW" altLang="en-US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穌真愛我</a:t>
            </a:r>
            <a:endParaRPr lang="vi-VN" sz="4800" b="1" dirty="0">
              <a:ea typeface="Microsoft JhengHei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耶穌愛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教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我明白真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我脫離黑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暗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穌愛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  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要傳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揚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袮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</a:t>
            </a:r>
            <a:endParaRPr lang="en-US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的恩典乃是一生之久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661631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95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Arial</vt:lpstr>
      <vt:lpstr>Calibri</vt:lpstr>
      <vt:lpstr>Times New Roman</vt:lpstr>
      <vt:lpstr>Theme1</vt:lpstr>
      <vt:lpstr>耶穌  耶穌真愛我</vt:lpstr>
      <vt:lpstr>耶穌  耶穌真愛我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耶穌  耶穌真愛我</dc:title>
  <dc:creator>Windows User</dc:creator>
  <cp:lastModifiedBy>Windows User</cp:lastModifiedBy>
  <cp:revision>3</cp:revision>
  <dcterms:created xsi:type="dcterms:W3CDTF">2020-06-19T20:17:06Z</dcterms:created>
  <dcterms:modified xsi:type="dcterms:W3CDTF">2020-06-19T20:19:08Z</dcterms:modified>
</cp:coreProperties>
</file>