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3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25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1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8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5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93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44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26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2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01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1356-7F95-4A17-998E-B5F5C8926EE7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1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ãfamily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60"/>
            <a:ext cx="12192000" cy="688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75521" y="1052736"/>
            <a:ext cx="5792093" cy="1364326"/>
          </a:xfrm>
        </p:spPr>
        <p:txBody>
          <a:bodyPr>
            <a:noAutofit/>
          </a:bodyPr>
          <a:lstStyle/>
          <a:p>
            <a:r>
              <a:rPr lang="zh-TW" altLang="zh-TW" sz="8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抱抱</a:t>
            </a:r>
            <a:r>
              <a:rPr lang="en-US" altLang="zh-TW" sz="7200" b="1" dirty="0">
                <a:solidFill>
                  <a:srgbClr val="FF0000"/>
                </a:solidFill>
                <a:latin typeface="VNI-Disney" pitchFamily="2" charset="0"/>
                <a:ea typeface="Arial Unicode MS" pitchFamily="34" charset="-120"/>
                <a:cs typeface="Arial Unicode MS" pitchFamily="34" charset="-120"/>
              </a:rPr>
              <a:t>Mammy</a:t>
            </a:r>
            <a:endParaRPr lang="zh-TW" altLang="en-US" sz="7200" b="1" dirty="0">
              <a:solidFill>
                <a:srgbClr val="FF0000"/>
              </a:solidFill>
              <a:latin typeface="VNI-Disney" pitchFamily="2" charset="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32" name="Picture 8" descr="ãheart gif pngãçåçæå°çµæ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676090"/>
            <a:ext cx="936104" cy="12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4511824" y="2276872"/>
            <a:ext cx="5976664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zh-TW" sz="8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親親</a:t>
            </a:r>
            <a:r>
              <a:rPr lang="en-US" altLang="zh-TW" sz="7200" b="1" dirty="0">
                <a:solidFill>
                  <a:srgbClr val="FF0000"/>
                </a:solidFill>
                <a:latin typeface="VNI-Disney" pitchFamily="2" charset="0"/>
                <a:ea typeface="Arial Unicode MS" pitchFamily="34" charset="-120"/>
                <a:cs typeface="Arial Unicode MS" pitchFamily="34" charset="-120"/>
              </a:rPr>
              <a:t>Daddy</a:t>
            </a:r>
            <a:endParaRPr lang="zh-TW" altLang="en-US" sz="7200" b="1" dirty="0">
              <a:solidFill>
                <a:srgbClr val="FF0000"/>
              </a:solidFill>
              <a:latin typeface="VNI-Disney" pitchFamily="2" charset="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1" name="Picture 8" descr="ãheart gif pngãçåçæå°çµæ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417346"/>
            <a:ext cx="936104" cy="12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0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0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4872" y="10527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我要抱抱妳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Mammy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</a:t>
            </a: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我要親親你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Daddy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 </a:t>
            </a: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我要做好孩子，細聽教導</a:t>
            </a:r>
            <a:endParaRPr lang="en-US" altLang="zh-TW" sz="5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不會令你再擔心！</a:t>
            </a:r>
            <a:endParaRPr lang="zh-TW" altLang="en-US" sz="5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050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52" y="447270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452020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0705" y="452020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0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19536" y="127930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我要抱抱妳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Mammy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</a:t>
            </a:r>
            <a:endParaRPr lang="en-US" altLang="zh-TW" sz="5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我要親親你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Daddy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 </a:t>
            </a: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我要做好孩子，他朝長大</a:t>
            </a:r>
            <a:endParaRPr lang="en-US" altLang="zh-TW" sz="5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可照料你更開心！</a:t>
            </a:r>
          </a:p>
        </p:txBody>
      </p:sp>
      <p:pic>
        <p:nvPicPr>
          <p:cNvPr id="12" name="Picture 8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52" y="446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-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446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-2738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0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42864" y="1063278"/>
            <a:ext cx="8229600" cy="4525963"/>
          </a:xfrm>
        </p:spPr>
        <p:txBody>
          <a:bodyPr>
            <a:normAutofit fontScale="92500"/>
          </a:bodyPr>
          <a:lstStyle/>
          <a:p>
            <a:pPr marL="0" lvl="8" indent="0">
              <a:buNone/>
            </a:pP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 Daddy 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 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我要抱抱你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Baby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！</a:t>
            </a:r>
          </a:p>
          <a:p>
            <a:pPr marL="0" indent="0">
              <a:buNone/>
            </a:pP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Mammy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 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我要親親你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 err="1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Sweety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！</a:t>
            </a:r>
          </a:p>
          <a:p>
            <a:pPr marL="0" indent="0">
              <a:buNone/>
            </a:pP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 Daddy 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 </a:t>
            </a:r>
            <a:r>
              <a:rPr lang="zh-TW" altLang="zh-TW" sz="43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你要做好孩子天天快樂</a:t>
            </a:r>
            <a:r>
              <a:rPr lang="en-US" altLang="zh-TW" sz="43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</a:t>
            </a:r>
            <a:endParaRPr lang="zh-TW" altLang="zh-TW" sz="43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Mammy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身體健壯已足夠</a:t>
            </a:r>
            <a:r>
              <a:rPr lang="zh-TW" altLang="zh-TW" sz="5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 </a:t>
            </a:r>
          </a:p>
        </p:txBody>
      </p:sp>
      <p:pic>
        <p:nvPicPr>
          <p:cNvPr id="12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52" y="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0" y="62855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037"/>
            <a:ext cx="12192000" cy="690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3168" y="476672"/>
            <a:ext cx="4402832" cy="106613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Daddy &amp; Mammy</a:t>
            </a:r>
            <a:r>
              <a:rPr lang="zh-TW" altLang="zh-TW" b="1" dirty="0" smtClean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我要抱抱你</a:t>
            </a:r>
            <a:r>
              <a:rPr lang="en-US" altLang="zh-TW" sz="50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Baby</a:t>
            </a:r>
            <a:r>
              <a:rPr lang="zh-TW" altLang="zh-TW" sz="50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！</a:t>
            </a:r>
            <a:endParaRPr lang="en-US" altLang="zh-TW" sz="5000" b="1" dirty="0">
              <a:solidFill>
                <a:srgbClr val="0070C0"/>
              </a:solidFill>
              <a:latin typeface="VNI-Disney" pitchFamily="2" charset="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我要親親你</a:t>
            </a:r>
            <a:r>
              <a:rPr lang="en-US" altLang="zh-TW" sz="5000" b="1" dirty="0" err="1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Sweety</a:t>
            </a:r>
            <a:r>
              <a:rPr lang="zh-TW" altLang="zh-TW" sz="50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！ </a:t>
            </a:r>
            <a:endParaRPr lang="en-US" altLang="zh-TW" sz="5000" b="1" dirty="0">
              <a:solidFill>
                <a:srgbClr val="0070C0"/>
              </a:solidFill>
              <a:latin typeface="VNI-Disney" pitchFamily="2" charset="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你要做好孩子，天天感謝，</a:t>
            </a:r>
          </a:p>
          <a:p>
            <a:pPr marL="0" indent="0" algn="ctr">
              <a:buNone/>
            </a:pP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主愛護你永不變！</a:t>
            </a:r>
          </a:p>
        </p:txBody>
      </p:sp>
      <p:pic>
        <p:nvPicPr>
          <p:cNvPr id="6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68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-244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8576" y="-4229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72264" y="68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3776" y="170080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+mn-cs"/>
              </a:rPr>
              <a:t>啦啦啦啦啦啦啦啦啦啦啦啦</a:t>
            </a:r>
            <a:r>
              <a:rPr lang="en-US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+mn-cs"/>
              </a:rPr>
              <a:t>!</a:t>
            </a:r>
            <a:endParaRPr lang="zh-TW" altLang="en-US" sz="5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pic>
        <p:nvPicPr>
          <p:cNvPr id="6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1404"/>
            <a:ext cx="4762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79" y="22299"/>
            <a:ext cx="4762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74" y="3505200"/>
            <a:ext cx="4762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52" y="3505199"/>
            <a:ext cx="4762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標楷體</vt:lpstr>
      <vt:lpstr>新細明體</vt:lpstr>
      <vt:lpstr>Arial</vt:lpstr>
      <vt:lpstr>Calibri</vt:lpstr>
      <vt:lpstr>VNI-Disney</vt:lpstr>
      <vt:lpstr>Office 佈景主題</vt:lpstr>
      <vt:lpstr>抱抱Mammy</vt:lpstr>
      <vt:lpstr>PowerPoint Presentation</vt:lpstr>
      <vt:lpstr>PowerPoint Presentation</vt:lpstr>
      <vt:lpstr>PowerPoint Presentation</vt:lpstr>
      <vt:lpstr>Daddy &amp; Mammy：</vt:lpstr>
      <vt:lpstr>啦啦啦啦啦啦啦啦啦啦啦啦!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抱抱Mammy　親親Daddy</dc:title>
  <dc:creator>USER</dc:creator>
  <cp:lastModifiedBy>Windows User</cp:lastModifiedBy>
  <cp:revision>25</cp:revision>
  <dcterms:created xsi:type="dcterms:W3CDTF">2019-11-29T06:36:16Z</dcterms:created>
  <dcterms:modified xsi:type="dcterms:W3CDTF">2020-06-19T20:20:13Z</dcterms:modified>
</cp:coreProperties>
</file>