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11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09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919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337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258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58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098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877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173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468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390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9E338-B21F-4BD9-A402-E01DCD407889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2BD9-690F-4C13-B335-199C3963D2A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799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真了不起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清早張開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眼  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感應世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間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呼吸心讚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未「哇哇」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叫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主細心照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料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「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卟卟」的心正在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跳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獨一的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呈現上帝心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思  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02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真了不起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我愛祢稱讚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  創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造極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愛我不會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變  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秒每分眷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顧  細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膩入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微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恩高歌因有著祢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真了不起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感激不可取替的祢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6657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105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Times New Roman</vt:lpstr>
      <vt:lpstr>Theme1</vt:lpstr>
      <vt:lpstr>真了不起</vt:lpstr>
      <vt:lpstr>真了不起</vt:lpstr>
      <vt:lpstr>真了不起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真了不起</dc:title>
  <dc:creator>Windows User</dc:creator>
  <cp:lastModifiedBy>Windows User</cp:lastModifiedBy>
  <cp:revision>1</cp:revision>
  <dcterms:created xsi:type="dcterms:W3CDTF">2020-06-19T20:21:59Z</dcterms:created>
  <dcterms:modified xsi:type="dcterms:W3CDTF">2020-06-19T20:24:23Z</dcterms:modified>
</cp:coreProperties>
</file>