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9E1-49E9-4258-961C-908417C7F37C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7472-DD9C-4F00-9113-F58447810D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TW" altLang="en-US" sz="4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因祂活著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愛子   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人稱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賜下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   醫治   寬恕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我得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自由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空墳墓就是我的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記號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5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因祂活著</a:t>
            </a:r>
            <a:endParaRPr lang="zh-TW" altLang="en-US" sz="4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   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能面對明天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   不再懼怕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知道   祂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掌管明天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生命充滿了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希望   </a:t>
            </a:r>
            <a:endParaRPr lang="en-US" altLang="zh-TW" sz="54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你的身體 為我而捨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  <a:p>
            <a:pPr>
              <a:buNone/>
            </a:pP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24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 為我而流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醫治恩典湧流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  <p:extLst>
      <p:ext uri="{BB962C8B-B14F-4D97-AF65-F5344CB8AC3E}">
        <p14:creationId xmlns="" xmlns:p14="http://schemas.microsoft.com/office/powerpoint/2010/main" val="29767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是你所立的約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你的愛永遠不會改變</a:t>
            </a:r>
          </a:p>
        </p:txBody>
      </p:sp>
    </p:spTree>
    <p:extLst>
      <p:ext uri="{BB962C8B-B14F-4D97-AF65-F5344CB8AC3E}">
        <p14:creationId xmlns="" xmlns:p14="http://schemas.microsoft.com/office/powerpoint/2010/main" val="14342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153</Words>
  <Application>Microsoft Office PowerPoint</Application>
  <PresentationFormat>如螢幕大小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因祂活著</vt:lpstr>
      <vt:lpstr>因祂活著</vt:lpstr>
      <vt:lpstr>寶貴十架</vt:lpstr>
      <vt:lpstr>寶貴十架</vt:lpstr>
      <vt:lpstr>寶貴十架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因祂活著</dc:title>
  <dc:creator>DaTang</dc:creator>
  <cp:lastModifiedBy>DaTang</cp:lastModifiedBy>
  <cp:revision>3</cp:revision>
  <dcterms:created xsi:type="dcterms:W3CDTF">2019-04-07T00:23:54Z</dcterms:created>
  <dcterms:modified xsi:type="dcterms:W3CDTF">2019-04-07T00:34:26Z</dcterms:modified>
</cp:coreProperties>
</file>