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806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6057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925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79083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84325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8249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58432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7050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76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8511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0790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ADA9-08DB-4ABC-B1BA-B08945673500}" type="datetimeFigureOut">
              <a:rPr lang="vi-VN" smtClean="0"/>
              <a:pPr/>
              <a:t>12/01/2020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5BDE-6885-41A1-8D11-A2310419DAC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269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若我在基督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裡</a:t>
            </a:r>
            <a:endParaRPr lang="en-US" altLang="zh-CN" sz="5400" b="1" dirty="0" smtClean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是新造的人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舊事已</a:t>
            </a:r>
            <a:r>
              <a:rPr lang="zh-CN" altLang="en-US" sz="54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過去都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變  變  變  變成新的了</a:t>
            </a:r>
            <a:endParaRPr 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69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天軍天使</a:t>
            </a:r>
            <a:r>
              <a:rPr lang="zh-CN" altLang="en-US" sz="5400" b="1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齊</a:t>
            </a:r>
            <a:r>
              <a:rPr lang="zh-CN" altLang="en-US" sz="5400" b="1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齊和唱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恭祝我找到新方向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祂原諒我又接受我</a:t>
            </a:r>
            <a:endParaRPr lang="en-US" altLang="zh-CN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為我抹掉個污糟樣</a:t>
            </a:r>
            <a:endParaRPr lang="en-US" sz="5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2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願天父上帝的慈愛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常與您們同在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願平安恩惠天天加給您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喜樂恩典圍繞您</a:t>
            </a:r>
          </a:p>
        </p:txBody>
      </p:sp>
    </p:spTree>
    <p:extLst>
      <p:ext uri="{BB962C8B-B14F-4D97-AF65-F5344CB8AC3E}">
        <p14:creationId xmlns:p14="http://schemas.microsoft.com/office/powerpoint/2010/main" xmlns="" val="32982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願主愛圍繞您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願您每天快樂  身心愉快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健康與您常在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祝福您  福杯滿溢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耶穌永遠陪伴您</a:t>
            </a:r>
          </a:p>
        </p:txBody>
      </p:sp>
    </p:spTree>
    <p:extLst>
      <p:ext uri="{BB962C8B-B14F-4D97-AF65-F5344CB8AC3E}">
        <p14:creationId xmlns:p14="http://schemas.microsoft.com/office/powerpoint/2010/main" xmlns="" val="1958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</TotalTime>
  <Words>107</Words>
  <Application>Microsoft Office PowerPoint</Application>
  <PresentationFormat>自訂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Theme1</vt:lpstr>
      <vt:lpstr>變變變變新</vt:lpstr>
      <vt:lpstr>變變變變新</vt:lpstr>
      <vt:lpstr>願主愛圍繞您</vt:lpstr>
      <vt:lpstr>願主愛圍繞您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變變變變新</dc:title>
  <dc:creator>Windows User</dc:creator>
  <cp:lastModifiedBy>DaTang</cp:lastModifiedBy>
  <cp:revision>3</cp:revision>
  <dcterms:created xsi:type="dcterms:W3CDTF">2020-01-03T08:22:38Z</dcterms:created>
  <dcterms:modified xsi:type="dcterms:W3CDTF">2020-01-12T00:43:19Z</dcterms:modified>
</cp:coreProperties>
</file>