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1EB18-C390-4468-93A4-92969EAFDCFE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593BC-F270-49AE-A5AC-7A84EB73802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這是天父世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界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 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我們側耳靜聽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宇宙唱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歌  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四圍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響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應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星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辰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作樂同聲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135255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1.</a:t>
            </a:r>
            <a:endParaRPr lang="vi-VN" sz="4000" b="1" dirty="0"/>
          </a:p>
        </p:txBody>
      </p:sp>
    </p:spTree>
    <p:extLst>
      <p:ext uri="{BB962C8B-B14F-4D97-AF65-F5344CB8AC3E}">
        <p14:creationId xmlns:p14="http://schemas.microsoft.com/office/powerpoint/2010/main" val="177532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我心滿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有安寧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花草樹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木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穹蒼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    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海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述說天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父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奇能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715000" y="2952750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碧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135255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1.</a:t>
            </a:r>
            <a:endParaRPr lang="vi-VN" sz="4000" b="1" dirty="0"/>
          </a:p>
        </p:txBody>
      </p:sp>
    </p:spTree>
    <p:extLst>
      <p:ext uri="{BB962C8B-B14F-4D97-AF65-F5344CB8AC3E}">
        <p14:creationId xmlns:p14="http://schemas.microsoft.com/office/powerpoint/2010/main" val="423618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群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鳥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歡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唱齊鳴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清晨明亮  百花美麗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證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明創造精深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135255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2</a:t>
            </a:r>
            <a:r>
              <a:rPr lang="en-US" sz="4000" b="1" dirty="0" smtClean="0"/>
              <a:t>.</a:t>
            </a:r>
            <a:endParaRPr lang="vi-VN" sz="4000" b="1" dirty="0"/>
          </a:p>
        </p:txBody>
      </p:sp>
    </p:spTree>
    <p:extLst>
      <p:ext uri="{BB962C8B-B14F-4D97-AF65-F5344CB8AC3E}">
        <p14:creationId xmlns:p14="http://schemas.microsoft.com/office/powerpoint/2010/main" val="316558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祂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愛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普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及萬千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風吹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草聲  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知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祂經過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隨處能聽祂言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135255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2</a:t>
            </a:r>
            <a:r>
              <a:rPr lang="en-US" sz="4000" b="1" dirty="0" smtClean="0"/>
              <a:t>.</a:t>
            </a:r>
            <a:endParaRPr lang="vi-VN" sz="4000" b="1" dirty="0"/>
          </a:p>
        </p:txBody>
      </p:sp>
    </p:spTree>
    <p:extLst>
      <p:ext uri="{BB962C8B-B14F-4D97-AF65-F5344CB8AC3E}">
        <p14:creationId xmlns:p14="http://schemas.microsoft.com/office/powerpoint/2010/main" val="16194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叫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不可鐀忘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黑暗勢力雖然猖狂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天父卻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仍作王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135255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3.</a:t>
            </a:r>
            <a:endParaRPr lang="vi-VN" sz="4000" b="1" dirty="0"/>
          </a:p>
        </p:txBody>
      </p:sp>
    </p:spTree>
    <p:extLst>
      <p:ext uri="{BB962C8B-B14F-4D97-AF65-F5344CB8AC3E}">
        <p14:creationId xmlns:p14="http://schemas.microsoft.com/office/powerpoint/2010/main" val="217368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我心不必憂傷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天父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是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王  宇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宙同唱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祂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治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萬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方萬方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135255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3.</a:t>
            </a:r>
            <a:endParaRPr lang="vi-VN" sz="4000" b="1" dirty="0"/>
          </a:p>
        </p:txBody>
      </p:sp>
    </p:spTree>
    <p:extLst>
      <p:ext uri="{BB962C8B-B14F-4D97-AF65-F5344CB8AC3E}">
        <p14:creationId xmlns:p14="http://schemas.microsoft.com/office/powerpoint/2010/main" val="3745409086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21</TotalTime>
  <Words>204</Words>
  <Application>Microsoft Office PowerPoint</Application>
  <PresentationFormat>On-screen Show (16:9)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Microsoft JhengHei</vt:lpstr>
      <vt:lpstr>新細明體</vt:lpstr>
      <vt:lpstr>Arial</vt:lpstr>
      <vt:lpstr>Calibri</vt:lpstr>
      <vt:lpstr>Church Theme</vt:lpstr>
      <vt:lpstr>這是天父世界</vt:lpstr>
      <vt:lpstr>這是天父世界</vt:lpstr>
      <vt:lpstr>這是天父世界</vt:lpstr>
      <vt:lpstr>這是天父世界</vt:lpstr>
      <vt:lpstr>這是天父世界</vt:lpstr>
      <vt:lpstr>這是天父世界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這是天父世界</dc:title>
  <dc:creator>Windows User</dc:creator>
  <cp:lastModifiedBy>Windows User</cp:lastModifiedBy>
  <cp:revision>10</cp:revision>
  <dcterms:created xsi:type="dcterms:W3CDTF">2019-10-10T03:53:26Z</dcterms:created>
  <dcterms:modified xsi:type="dcterms:W3CDTF">2020-06-13T12:28:35Z</dcterms:modified>
</cp:coreProperties>
</file>