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565"/>
    <a:srgbClr val="B7FFD8"/>
    <a:srgbClr val="1D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4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50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98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87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32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47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54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15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70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62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C051-AA91-4AE7-9172-015E1D31CFD1}" type="datetimeFigureOut">
              <a:rPr lang="zh-TW" altLang="en-US" smtClean="0"/>
              <a:t>2020/6/13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5DD1-95DC-4C32-B1A0-3F7D8B7C75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94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19536" y="1232322"/>
            <a:ext cx="4173884" cy="1440160"/>
          </a:xfrm>
        </p:spPr>
        <p:txBody>
          <a:bodyPr/>
          <a:lstStyle/>
          <a:p>
            <a:r>
              <a:rPr lang="zh-TW" altLang="zh-TW" sz="60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齊齊</a:t>
            </a:r>
            <a:r>
              <a:rPr lang="zh-TW" altLang="zh-TW" sz="60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分享</a:t>
            </a:r>
            <a:endParaRPr lang="zh-TW" altLang="en-US" sz="5400" b="1" dirty="0">
              <a:solidFill>
                <a:srgbClr val="FFFF00"/>
              </a:solidFill>
              <a:latin typeface="Poor Richard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5375920" y="1947168"/>
            <a:ext cx="4888508" cy="145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b="1" dirty="0">
                <a:solidFill>
                  <a:srgbClr val="FFFF00"/>
                </a:solidFill>
                <a:latin typeface="Poor Richard" pitchFamily="18" charset="0"/>
              </a:rPr>
              <a:t>More and More</a:t>
            </a:r>
            <a:endParaRPr lang="zh-TW" altLang="en-US" sz="5400" b="1" dirty="0">
              <a:solidFill>
                <a:srgbClr val="FFFF00"/>
              </a:solidFill>
              <a:latin typeface="Poor Richar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5520" y="188640"/>
            <a:ext cx="1835696" cy="1080120"/>
          </a:xfrm>
        </p:spPr>
        <p:txBody>
          <a:bodyPr/>
          <a:lstStyle/>
          <a:p>
            <a:r>
              <a:rPr lang="zh-TW" altLang="zh-TW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導師</a:t>
            </a:r>
            <a:endParaRPr lang="zh-TW" altLang="en-US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78620" y="1167954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itchFamily="34" charset="-128"/>
                <a:ea typeface="MS PGothic" pitchFamily="34" charset="-128"/>
                <a:cs typeface="Latha" pitchFamily="34" charset="0"/>
              </a:rPr>
              <a:t>Jesus gives everything to </a:t>
            </a: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itchFamily="34" charset="-128"/>
                <a:ea typeface="MS PGothic" pitchFamily="34" charset="-128"/>
                <a:cs typeface="Latha" pitchFamily="34" charset="0"/>
              </a:rPr>
              <a:t>you</a:t>
            </a:r>
            <a:endParaRPr lang="en-US" altLang="zh-TW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PGothic" pitchFamily="34" charset="-128"/>
              <a:ea typeface="MS PGothic" pitchFamily="34" charset="-128"/>
              <a:cs typeface="Latha" pitchFamily="34" charset="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要開開心</a:t>
            </a: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分享出去，話你</a:t>
            </a: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知</a:t>
            </a:r>
            <a:endParaRPr lang="en-US" altLang="zh-TW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記住</a:t>
            </a: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啦</a:t>
            </a: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，齊齊學</a:t>
            </a: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這</a:t>
            </a: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句子</a:t>
            </a:r>
            <a:endParaRPr lang="en-US" altLang="zh-TW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分享</a:t>
            </a: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itchFamily="34" charset="-128"/>
                <a:ea typeface="MS PGothic" pitchFamily="34" charset="-128"/>
                <a:cs typeface="Latha" pitchFamily="34" charset="0"/>
              </a:rPr>
              <a:t>More and More</a:t>
            </a:r>
            <a:endParaRPr lang="zh-TW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PGothic" pitchFamily="34" charset="-128"/>
              <a:ea typeface="MS PGothic" pitchFamily="34" charset="-128"/>
              <a:cs typeface="Lath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5520" y="188640"/>
            <a:ext cx="2592288" cy="1080120"/>
          </a:xfrm>
        </p:spPr>
        <p:txBody>
          <a:bodyPr>
            <a:noAutofit/>
          </a:bodyPr>
          <a:lstStyle/>
          <a:p>
            <a:r>
              <a:rPr lang="zh-TW" altLang="zh-TW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小朋友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67954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itchFamily="34" charset="-128"/>
                <a:ea typeface="MS PGothic" pitchFamily="34" charset="-128"/>
                <a:cs typeface="Latha" pitchFamily="34" charset="0"/>
              </a:rPr>
              <a:t>Jesus gives everything to </a:t>
            </a: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itchFamily="34" charset="-128"/>
                <a:ea typeface="MS PGothic" pitchFamily="34" charset="-128"/>
                <a:cs typeface="Latha" pitchFamily="34" charset="0"/>
              </a:rPr>
              <a:t>me</a:t>
            </a:r>
            <a:endParaRPr lang="en-US" altLang="zh-TW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PGothic" pitchFamily="34" charset="-128"/>
              <a:ea typeface="MS PGothic" pitchFamily="34" charset="-128"/>
              <a:cs typeface="Latha" pitchFamily="34" charset="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要開開心</a:t>
            </a: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分享出去，話你</a:t>
            </a: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知</a:t>
            </a:r>
            <a:endParaRPr lang="en-US" altLang="zh-TW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記住</a:t>
            </a: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啦</a:t>
            </a: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，齊齊學</a:t>
            </a: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這</a:t>
            </a: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句子</a:t>
            </a:r>
            <a:endParaRPr lang="en-US" altLang="zh-TW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分享</a:t>
            </a: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itchFamily="34" charset="-128"/>
                <a:ea typeface="MS PGothic" pitchFamily="34" charset="-128"/>
                <a:cs typeface="Latha" pitchFamily="34" charset="0"/>
              </a:rPr>
              <a:t>More and More</a:t>
            </a:r>
            <a:endParaRPr lang="zh-TW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PGothic" pitchFamily="34" charset="-128"/>
              <a:ea typeface="MS PGothic" pitchFamily="34" charset="-128"/>
              <a:cs typeface="Lath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17747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要學會做到，顧念你朋友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不要只單</a:t>
            </a: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顧</a:t>
            </a:r>
            <a:r>
              <a:rPr lang="en-US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 </a:t>
            </a:r>
            <a:r>
              <a:rPr lang="en-US" altLang="zh-TW" sz="4800" b="1" dirty="0" err="1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 </a:t>
            </a:r>
            <a:r>
              <a:rPr lang="en-US" altLang="zh-TW" sz="4800" b="1" dirty="0" err="1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/>
            </a:r>
            <a:b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</a:b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快樂要同</a:t>
            </a: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唱，美食</a:t>
            </a: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要同享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分享更樂趣</a:t>
            </a: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多</a:t>
            </a:r>
            <a:endParaRPr lang="en-US" altLang="zh-TW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</a:endParaRPr>
          </a:p>
          <a:p>
            <a:pPr marL="0" indent="0" algn="ctr">
              <a:buNone/>
            </a:pP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More 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and 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More</a:t>
            </a:r>
            <a:endParaRPr lang="zh-TW" altLang="en-US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524000" y="31476"/>
            <a:ext cx="2267744" cy="805236"/>
          </a:xfrm>
        </p:spPr>
        <p:txBody>
          <a:bodyPr>
            <a:noAutofit/>
          </a:bodyPr>
          <a:lstStyle/>
          <a:p>
            <a:r>
              <a:rPr lang="zh-TW" altLang="zh-TW" sz="36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小朋友</a:t>
            </a:r>
            <a:endParaRPr lang="zh-TW" altLang="en-US" sz="36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15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5520" y="188640"/>
            <a:ext cx="2592288" cy="1080120"/>
          </a:xfrm>
        </p:spPr>
        <p:txBody>
          <a:bodyPr>
            <a:noAutofit/>
          </a:bodyPr>
          <a:lstStyle/>
          <a:p>
            <a:r>
              <a:rPr lang="zh-TW" altLang="zh-TW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小朋友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78620" y="1167954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Jesus gives m</a:t>
            </a:r>
            <a:r>
              <a:rPr lang="en-US" altLang="zh-TW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ore and more</a:t>
            </a:r>
            <a:r>
              <a:rPr lang="zh-TW" altLang="en-US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 </a:t>
            </a:r>
            <a:r>
              <a:rPr lang="en-US" altLang="zh-TW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to me</a:t>
            </a:r>
            <a:endParaRPr lang="en-US" altLang="zh-TW" sz="44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  <a:cs typeface="Latha" pitchFamily="34" charset="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要將主的愛送出去，話你知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記住啦，齊齊學這句子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分享</a:t>
            </a:r>
            <a:r>
              <a:rPr lang="en-US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More and More</a:t>
            </a:r>
            <a:endParaRPr lang="zh-TW" altLang="en-US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  <a:cs typeface="Lath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6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34525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要學會做到，顧念你朋友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不要只單</a:t>
            </a: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顧</a:t>
            </a:r>
            <a:r>
              <a:rPr lang="en-US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 </a:t>
            </a:r>
            <a:r>
              <a:rPr lang="en-US" altLang="zh-TW" sz="4800" b="1" dirty="0" err="1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 </a:t>
            </a:r>
            <a:r>
              <a:rPr lang="en-US" altLang="zh-TW" sz="4800" b="1" dirty="0" err="1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/>
            </a:r>
            <a:b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</a:b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快樂要同</a:t>
            </a: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唱，美食</a:t>
            </a: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要同享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分享更樂趣</a:t>
            </a: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多</a:t>
            </a:r>
            <a:endParaRPr lang="en-US" altLang="zh-TW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</a:endParaRPr>
          </a:p>
          <a:p>
            <a:pPr marL="0" indent="0" algn="ctr">
              <a:buNone/>
            </a:pP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More 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and 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More</a:t>
            </a:r>
            <a:endParaRPr lang="zh-TW" altLang="en-US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524000" y="31476"/>
            <a:ext cx="2267744" cy="805236"/>
          </a:xfrm>
        </p:spPr>
        <p:txBody>
          <a:bodyPr>
            <a:noAutofit/>
          </a:bodyPr>
          <a:lstStyle/>
          <a:p>
            <a:r>
              <a:rPr lang="zh-TW" altLang="zh-TW" sz="36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小朋友</a:t>
            </a:r>
            <a:endParaRPr lang="zh-TW" altLang="en-US" sz="36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77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5520" y="188640"/>
            <a:ext cx="2592288" cy="1080120"/>
          </a:xfrm>
        </p:spPr>
        <p:txBody>
          <a:bodyPr>
            <a:noAutofit/>
          </a:bodyPr>
          <a:lstStyle/>
          <a:p>
            <a:r>
              <a:rPr lang="zh-TW" altLang="zh-TW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小朋友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67954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Jesus gives m</a:t>
            </a:r>
            <a:r>
              <a:rPr lang="en-US" altLang="zh-TW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ore and more</a:t>
            </a:r>
            <a:r>
              <a:rPr lang="zh-TW" altLang="en-US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 </a:t>
            </a:r>
            <a:r>
              <a:rPr lang="en-US" altLang="zh-TW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to me</a:t>
            </a:r>
            <a:endParaRPr lang="en-US" altLang="zh-TW" sz="44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  <a:cs typeface="Latha" pitchFamily="34" charset="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要將主的愛送出去，話你知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記住啦，齊齊學這句子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分享</a:t>
            </a:r>
            <a:r>
              <a:rPr lang="en-US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More and More</a:t>
            </a:r>
            <a:endParaRPr lang="zh-TW" altLang="en-US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  <a:cs typeface="Lath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7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標楷體</vt:lpstr>
      <vt:lpstr>Latha</vt:lpstr>
      <vt:lpstr>MS PGothic</vt:lpstr>
      <vt:lpstr>新細明體</vt:lpstr>
      <vt:lpstr>Arial</vt:lpstr>
      <vt:lpstr>Calibri</vt:lpstr>
      <vt:lpstr>Poor Richard</vt:lpstr>
      <vt:lpstr>Office 佈景主題</vt:lpstr>
      <vt:lpstr>齊齊分享</vt:lpstr>
      <vt:lpstr>導師</vt:lpstr>
      <vt:lpstr>小朋友</vt:lpstr>
      <vt:lpstr>小朋友</vt:lpstr>
      <vt:lpstr>小朋友</vt:lpstr>
      <vt:lpstr>小朋友</vt:lpstr>
      <vt:lpstr>小朋友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齊齊分享</dc:title>
  <dc:creator>USER</dc:creator>
  <cp:lastModifiedBy>Windows User</cp:lastModifiedBy>
  <cp:revision>13</cp:revision>
  <dcterms:created xsi:type="dcterms:W3CDTF">2019-11-29T07:56:33Z</dcterms:created>
  <dcterms:modified xsi:type="dcterms:W3CDTF">2020-06-13T12:32:38Z</dcterms:modified>
</cp:coreProperties>
</file>