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2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4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33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5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CCC0-4E15-4BAB-8FDE-6376DBFFF5A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91518" y="1340769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zh-TW" sz="7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</a:t>
            </a:r>
            <a:endParaRPr lang="zh-TW" altLang="en-US" sz="7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30" name="Picture 6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7"/>
          <a:stretch/>
        </p:blipFill>
        <p:spPr bwMode="auto">
          <a:xfrm>
            <a:off x="6192911" y="3580731"/>
            <a:ext cx="3686175" cy="241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9" y="-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-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1648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80" y="41647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48" y="221984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2269739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11388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321" y="2311387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60" y="4504965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80" y="4504964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75" y="457815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622776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69" y="221984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5" y="446206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02" y="34514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52" y="2318519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726" y="457324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"/>
            <a:ext cx="12192000" cy="6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2085" y="1250180"/>
            <a:ext cx="8447831" cy="4699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看見星星記得主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愛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情願降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人世</a:t>
            </a:r>
            <a:r>
              <a:rPr lang="en-US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全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為救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恩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就在漆黑裏見主深恩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新的盼望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來臨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8" name="Picture 10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01" y="1886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7" y="200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k5.picdn.net/shutterstock/videos/31966315/thum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6208" y="116601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黑暗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愛充滿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世間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恩光照耀萬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上繽紛記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印</a:t>
            </a:r>
            <a:endParaRPr lang="zh-TW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7" y="-3995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78" y="29717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.freepik.com/fotos-gratis/fundo-dourado-do-natal-com-beira-nevado_1048-7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91926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是祢雙手抹去苦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困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平靜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與慈愛常在我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復活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升天上，萬眾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歡欣 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恩典散落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人群</a:t>
            </a: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6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4331" y="17166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98" y="2327730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5429" y="2344896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k5.picdn.net/shutterstock/videos/31966315/thum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6208" y="116601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黑暗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愛充滿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世間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恩光照耀萬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上繽紛記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印</a:t>
            </a:r>
            <a:endParaRPr lang="zh-TW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7" y="-3995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78" y="29717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s://image.freepik.com/free-photo/_1048-69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2"/>
            <a:ext cx="12192000" cy="68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986208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耶穌恩光驅走黑暗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讓愛充滿世間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耶穌恩光照耀萬人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畫上繽紛記印</a:t>
            </a: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14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7384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00" y="-4565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64" y="23985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1" y="2584377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41" y="2607196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05" y="2635746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標楷體</vt:lpstr>
      <vt:lpstr>新細明體</vt:lpstr>
      <vt:lpstr>Arial</vt:lpstr>
      <vt:lpstr>Calibri</vt:lpstr>
      <vt:lpstr>Office 佈景主題</vt:lpstr>
      <vt:lpstr>耶穌恩光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耶穌恩光</dc:title>
  <dc:creator>USER</dc:creator>
  <cp:lastModifiedBy>Windows User</cp:lastModifiedBy>
  <cp:revision>20</cp:revision>
  <dcterms:created xsi:type="dcterms:W3CDTF">2019-11-29T08:19:30Z</dcterms:created>
  <dcterms:modified xsi:type="dcterms:W3CDTF">2020-06-13T12:36:09Z</dcterms:modified>
</cp:coreProperties>
</file>