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669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09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2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2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84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8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12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52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9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92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E18F-600C-499B-80FE-D6CBF6AADD53}" type="datetimeFigureOut">
              <a:rPr lang="vi-VN" smtClean="0"/>
              <a:t>13/06/2020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3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CPW05_editable_16x9.03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8357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CPW05_editable_16x9.03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691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CPW05_editable_16x9.03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2611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CPW05_editable_16x9.03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9400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CPW05_editable_16x9.036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77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2020-06-13T11:54:18Z</dcterms:created>
  <dcterms:modified xsi:type="dcterms:W3CDTF">2020-06-13T11:54:43Z</dcterms:modified>
</cp:coreProperties>
</file>