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7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39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8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30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1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5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6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484-B03C-4C27-B53A-08BBCD0F965D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B367-45BD-47CD-AFF1-8196ABE89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08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799" y="195897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祂什麼都知道</a:t>
            </a:r>
            <a:endParaRPr lang="zh-TW" altLang="en-US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856" y="919262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無論何處何方祂都在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實在是對你最好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無論誰是誰非祂顯露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祂什麼都知道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4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528" y="476672"/>
            <a:ext cx="4618858" cy="21602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你喜怒哀愁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087887" y="1367086"/>
            <a:ext cx="5328592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主耶穌都看到</a:t>
            </a:r>
            <a:endParaRPr lang="en-US" altLang="zh-CN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919536" y="2420888"/>
            <a:ext cx="446449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你吵鬧詛咒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087887" y="3429000"/>
            <a:ext cx="4968553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主耶穌都聽到</a:t>
            </a:r>
          </a:p>
        </p:txBody>
      </p:sp>
    </p:spTree>
    <p:extLst>
      <p:ext uri="{BB962C8B-B14F-4D97-AF65-F5344CB8AC3E}">
        <p14:creationId xmlns:p14="http://schemas.microsoft.com/office/powerpoint/2010/main" val="24496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856" y="919262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無論何處何方祂都在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實在是對你最好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無論誰是誰非祂顯露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祂什麼都知道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24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528" y="775246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若困難積心頭</a:t>
            </a:r>
            <a:endParaRPr lang="en-US" altLang="zh-CN" sz="60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主耶穌關注到</a:t>
            </a:r>
            <a:endParaRPr lang="en-US" altLang="zh-CN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若缺乏知心友</a:t>
            </a:r>
            <a:endParaRPr lang="en-US" altLang="zh-CN" sz="60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主耶穌即刻到</a:t>
            </a:r>
            <a:endParaRPr lang="zh-TW" altLang="en-US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6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標楷體</vt:lpstr>
      <vt:lpstr>新細明體</vt:lpstr>
      <vt:lpstr>Arial</vt:lpstr>
      <vt:lpstr>Calibri</vt:lpstr>
      <vt:lpstr>Office 佈景主題</vt:lpstr>
      <vt:lpstr>祂什麼都知道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User</cp:lastModifiedBy>
  <cp:revision>12</cp:revision>
  <dcterms:created xsi:type="dcterms:W3CDTF">2019-11-29T11:45:29Z</dcterms:created>
  <dcterms:modified xsi:type="dcterms:W3CDTF">2020-06-13T11:55:56Z</dcterms:modified>
</cp:coreProperties>
</file>