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59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30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36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29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661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00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8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0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177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0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2426-FAE3-48F1-97A0-BDCE63700D7C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D365-16F4-4C63-B65B-6AD0E279F8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31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因有聖經告訴我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幼小孩童祂牧養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們軟弱主剛強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4619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92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穌愛我永不變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雖我軟弱多疾病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從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今離罪得釋放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因主釘死十架上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42466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239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耶穌愛我捨生命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將我罪惡洗乾淨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堂恩門為我開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讓祂小孩走進來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3.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28392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0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耶穌愛我到永遠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一生道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路主陪伴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主既為我罪捨命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活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著願榮顯主名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7497" y="1742090"/>
            <a:ext cx="84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6626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耶穌愛我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主耶穌愛我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主耶穌愛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經告訴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8628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268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耶穌愛我，我知道</vt:lpstr>
      <vt:lpstr>耶穌愛我，我知道</vt:lpstr>
      <vt:lpstr>耶穌愛我，我知道</vt:lpstr>
      <vt:lpstr>耶穌愛我，我知道</vt:lpstr>
      <vt:lpstr>耶穌愛我，我知道</vt:lpstr>
      <vt:lpstr>耶穌愛我，我知道</vt:lpstr>
      <vt:lpstr>耶穌愛我，我知道</vt:lpstr>
      <vt:lpstr>耶穌愛我，我知道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耶穌愛我，我知道</dc:title>
  <dc:creator>Windows User</dc:creator>
  <cp:lastModifiedBy>Windows User</cp:lastModifiedBy>
  <cp:revision>5</cp:revision>
  <dcterms:created xsi:type="dcterms:W3CDTF">2020-06-13T12:00:45Z</dcterms:created>
  <dcterms:modified xsi:type="dcterms:W3CDTF">2020-06-13T12:16:10Z</dcterms:modified>
</cp:coreProperties>
</file>