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3" r:id="rId2"/>
    <p:sldId id="390" r:id="rId3"/>
    <p:sldId id="391" r:id="rId4"/>
    <p:sldId id="392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2BA5-9C14-4630-A5D4-E4ABCB2DE3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557F-5343-4D3F-91F4-10ED4488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2BA5-9C14-4630-A5D4-E4ABCB2DE3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557F-5343-4D3F-91F4-10ED4488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5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2BA5-9C14-4630-A5D4-E4ABCB2DE3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557F-5343-4D3F-91F4-10ED4488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2BA5-9C14-4630-A5D4-E4ABCB2DE3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557F-5343-4D3F-91F4-10ED4488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0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2BA5-9C14-4630-A5D4-E4ABCB2DE3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557F-5343-4D3F-91F4-10ED4488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4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2BA5-9C14-4630-A5D4-E4ABCB2DE3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557F-5343-4D3F-91F4-10ED4488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2BA5-9C14-4630-A5D4-E4ABCB2DE3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557F-5343-4D3F-91F4-10ED4488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5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2BA5-9C14-4630-A5D4-E4ABCB2DE3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557F-5343-4D3F-91F4-10ED4488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2BA5-9C14-4630-A5D4-E4ABCB2DE3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557F-5343-4D3F-91F4-10ED4488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9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2BA5-9C14-4630-A5D4-E4ABCB2DE3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557F-5343-4D3F-91F4-10ED4488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9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2BA5-9C14-4630-A5D4-E4ABCB2DE3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557F-5343-4D3F-91F4-10ED4488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7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52BA5-9C14-4630-A5D4-E4ABCB2DE3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C557F-5343-4D3F-91F4-10ED4488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6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可愛小信徒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讀聖經心要專  禱告時心要真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主的話每一句心裡載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「是」說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Yes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,「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不」說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No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只要誠實不說謊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33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少說話，要實行，最可愛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46049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54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微軟正黑體</vt:lpstr>
      <vt:lpstr>Arial</vt:lpstr>
      <vt:lpstr>Calibri</vt:lpstr>
      <vt:lpstr>Theme1</vt:lpstr>
      <vt:lpstr>可愛小信徒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batisuoc</dc:creator>
  <cp:lastModifiedBy>batisuoc</cp:lastModifiedBy>
  <cp:revision>1</cp:revision>
  <dcterms:created xsi:type="dcterms:W3CDTF">2024-06-25T16:03:59Z</dcterms:created>
  <dcterms:modified xsi:type="dcterms:W3CDTF">2024-06-25T16:06:45Z</dcterms:modified>
</cp:coreProperties>
</file>