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78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C1DC1-2FAD-4254-8ED2-12A643AD4120}" type="datetimeFigureOut">
              <a:rPr lang="zh-TW" altLang="en-US" smtClean="0"/>
              <a:t>2024/6/25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37EA-A830-47B3-BA39-34849E6AE6BE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聽從  天天跟主腳蹤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包容  愛心要互傳送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盡忠  努力進取追求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真理在內心種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真理內心種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向下紮根像那萬古松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抓緊深土那是盆植所相同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向上結果未畏受傷痛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多少犧牲亦無言地納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送</a:t>
            </a:r>
            <a:endParaRPr lang="zh-TW" altLang="en-US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79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微軟正黑體</vt:lpstr>
      <vt:lpstr>Arial</vt:lpstr>
      <vt:lpstr>Calibri</vt:lpstr>
      <vt:lpstr>佈景主題1</vt:lpstr>
      <vt:lpstr>真理內心種</vt:lpstr>
      <vt:lpstr>真理內心種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真理內心種</dc:title>
  <dc:creator>大唐</dc:creator>
  <cp:lastModifiedBy>batisuoc</cp:lastModifiedBy>
  <cp:revision>2</cp:revision>
  <dcterms:created xsi:type="dcterms:W3CDTF">2018-08-18T08:48:51Z</dcterms:created>
  <dcterms:modified xsi:type="dcterms:W3CDTF">2024-06-25T16:07:44Z</dcterms:modified>
</cp:coreProperties>
</file>