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7F96-7E9F-4621-AB4D-AB2E1DD574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51ED-D05F-4B23-8EE9-17F7597D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每天分享快樂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聽聽聽聽  用心聽住教導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每個教訓  我一一照做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去去去去  每天分享快樂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行道熱心要多禱告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673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踏步向前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路上遇困難有祢扶助我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靠基督開路高山要攀過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踏步邁向前   有祢陪著我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要一生跟從到天家去</a:t>
            </a:r>
            <a:endParaRPr lang="vi-VN" sz="5400" b="1" dirty="0"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51742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86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Microsoft JhengHei</vt:lpstr>
      <vt:lpstr>Arial</vt:lpstr>
      <vt:lpstr>Calibri</vt:lpstr>
      <vt:lpstr>Theme1</vt:lpstr>
      <vt:lpstr>每天分享快樂</vt:lpstr>
      <vt:lpstr>踏步向前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batisuoc</dc:creator>
  <cp:lastModifiedBy>batisuoc</cp:lastModifiedBy>
  <cp:revision>2</cp:revision>
  <dcterms:created xsi:type="dcterms:W3CDTF">2024-06-25T16:09:23Z</dcterms:created>
  <dcterms:modified xsi:type="dcterms:W3CDTF">2024-06-25T16:11:34Z</dcterms:modified>
</cp:coreProperties>
</file>