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6" y="5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E853-9233-4ECB-AA3F-F9C5E9CFBDB1}" type="datetimeFigureOut">
              <a:rPr lang="zh-TW" altLang="en-US" smtClean="0"/>
              <a:pPr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1DFC-4EB2-49C9-A38F-430D4B8CBA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2357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哈利路亞</a:t>
            </a:r>
          </a:p>
        </p:txBody>
      </p:sp>
    </p:spTree>
    <p:extLst>
      <p:ext uri="{BB962C8B-B14F-4D97-AF65-F5344CB8AC3E}">
        <p14:creationId xmlns:p14="http://schemas.microsoft.com/office/powerpoint/2010/main" val="394731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感激基督帶領   恩典賜予我未停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日日服事主我心歡喜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2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讓讚美聲跨千里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要唱唱唱莫停 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255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哈利路亞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稱讚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 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6118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 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)( 2</a:t>
            </a:r>
            <a:r>
              <a:rPr lang="zh-CN" alt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</a:t>
            </a:r>
            <a:r>
              <a:rPr lang="en-US" sz="4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46363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6</TotalTime>
  <Words>79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微軟正黑體</vt:lpstr>
      <vt:lpstr>Arial</vt:lpstr>
      <vt:lpstr>Calibri</vt:lpstr>
      <vt:lpstr>佈景主題11</vt:lpstr>
      <vt:lpstr>頌讚祢 哈利路亞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頌讚你 哈利路亞</dc:title>
  <dc:creator>DAIDUONG</dc:creator>
  <cp:lastModifiedBy>batisuoc</cp:lastModifiedBy>
  <cp:revision>6</cp:revision>
  <dcterms:created xsi:type="dcterms:W3CDTF">2014-03-16T00:27:18Z</dcterms:created>
  <dcterms:modified xsi:type="dcterms:W3CDTF">2024-06-25T16:27:32Z</dcterms:modified>
</cp:coreProperties>
</file>