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800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811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916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725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5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96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69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28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90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037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09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FB45-22C0-4421-BD1A-DC5A8C07172F}" type="datetimeFigureOut">
              <a:rPr lang="vi-VN" smtClean="0"/>
              <a:t>25/06/2024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4B61-A1B2-47FA-88ED-CF4214689C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42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榮耀歸神</a:t>
            </a:r>
            <a:endParaRPr 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54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至高之處榮耀歸神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57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</a:rPr>
              <a:t>( x2 )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地上平安人蒙恩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地上平安人蒙恩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084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至高之處榮耀歸神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榮耀歸神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8210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47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Calibri</vt:lpstr>
      <vt:lpstr>Theme1</vt:lpstr>
      <vt:lpstr>榮耀歸神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榮耀歸神</dc:title>
  <dc:creator>Windows User</dc:creator>
  <cp:lastModifiedBy>batisuoc</cp:lastModifiedBy>
  <cp:revision>1</cp:revision>
  <dcterms:created xsi:type="dcterms:W3CDTF">2020-12-17T08:39:42Z</dcterms:created>
  <dcterms:modified xsi:type="dcterms:W3CDTF">2024-06-25T16:32:48Z</dcterms:modified>
</cp:coreProperties>
</file>