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82E5B6C-D874-45B4-A5BD-CCF67EEC892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3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2E5B6C-D874-45B4-A5BD-CCF67EEC892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2E5B6C-D874-45B4-A5BD-CCF67EEC892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1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2E5B6C-D874-45B4-A5BD-CCF67EEC892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0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82E5B6C-D874-45B4-A5BD-CCF67EEC892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2E5B6C-D874-45B4-A5BD-CCF67EEC892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2E5B6C-D874-45B4-A5BD-CCF67EEC892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2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2E5B6C-D874-45B4-A5BD-CCF67EEC892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2E5B6C-D874-45B4-A5BD-CCF67EEC892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2E5B6C-D874-45B4-A5BD-CCF67EEC892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796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82E5B6C-D874-45B4-A5BD-CCF67EEC892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4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682E5B6C-D874-45B4-A5BD-CCF67EEC892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12FA3C2C-542D-4D99-AE8B-F35A3E96C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1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148E-C9CC-45A1-A6C1-F6E02CA5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野地百合花</a:t>
            </a:r>
            <a:endParaRPr lang="en-US" b="1" i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698A-9652-43BA-BFE9-F5449E21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7155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請看   野地百合花</a:t>
            </a:r>
            <a:endParaRPr lang="en-US" altLang="zh-CN" sz="6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誰在細細照顧它們</a:t>
            </a:r>
            <a:endParaRPr lang="en-US" altLang="zh-CN" sz="6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請看   天上飛鳥</a:t>
            </a:r>
            <a:endParaRPr lang="en-US" altLang="zh-CN" sz="6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誰在養活牠們</a:t>
            </a:r>
            <a:endParaRPr lang="en-US" sz="6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399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148E-C9CC-45A1-A6C1-F6E02CA5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野地百合花</a:t>
            </a:r>
            <a:endParaRPr lang="en-US" b="1" i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698A-9652-43BA-BFE9-F5449E21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3238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我們是天父所愛的兒女</a:t>
            </a:r>
            <a:endParaRPr lang="en-US" altLang="zh-CN" sz="6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x2</a:t>
            </a:r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en-US" altLang="zh-CN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什麼事叫我們擔憂</a:t>
            </a:r>
            <a:endParaRPr lang="en-US" altLang="zh-CN" sz="6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將一切事交託給主</a:t>
            </a:r>
            <a:endParaRPr lang="en-US" sz="6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9850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11</TotalTime>
  <Words>66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Microsoft JhengHei</vt:lpstr>
      <vt:lpstr>Arial</vt:lpstr>
      <vt:lpstr>Century Gothic</vt:lpstr>
      <vt:lpstr>Savon</vt:lpstr>
      <vt:lpstr>野地百合花</vt:lpstr>
      <vt:lpstr>野地百合花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野地百合花</dc:title>
  <dc:creator>batisuoc</dc:creator>
  <cp:lastModifiedBy>batisuoc</cp:lastModifiedBy>
  <cp:revision>4</cp:revision>
  <dcterms:created xsi:type="dcterms:W3CDTF">2018-02-02T05:41:34Z</dcterms:created>
  <dcterms:modified xsi:type="dcterms:W3CDTF">2024-06-26T11:29:54Z</dcterms:modified>
</cp:coreProperties>
</file>