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66" y="49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3915-AF04-4068-B04C-E49A32CF662C}" type="datetimeFigureOut">
              <a:rPr lang="zh-TW" altLang="en-US" smtClean="0"/>
              <a:pPr/>
              <a:t>2024/6/26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CBB9-0AC8-469C-908B-DF6BB1F23A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3915-AF04-4068-B04C-E49A32CF662C}" type="datetimeFigureOut">
              <a:rPr lang="zh-TW" altLang="en-US" smtClean="0"/>
              <a:pPr/>
              <a:t>2024/6/26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CBB9-0AC8-469C-908B-DF6BB1F23A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3915-AF04-4068-B04C-E49A32CF662C}" type="datetimeFigureOut">
              <a:rPr lang="zh-TW" altLang="en-US" smtClean="0"/>
              <a:pPr/>
              <a:t>2024/6/26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CBB9-0AC8-469C-908B-DF6BB1F23A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3915-AF04-4068-B04C-E49A32CF662C}" type="datetimeFigureOut">
              <a:rPr lang="zh-TW" altLang="en-US" smtClean="0"/>
              <a:pPr/>
              <a:t>2024/6/26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CBB9-0AC8-469C-908B-DF6BB1F23A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3915-AF04-4068-B04C-E49A32CF662C}" type="datetimeFigureOut">
              <a:rPr lang="zh-TW" altLang="en-US" smtClean="0"/>
              <a:pPr/>
              <a:t>2024/6/26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CBB9-0AC8-469C-908B-DF6BB1F23A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3915-AF04-4068-B04C-E49A32CF662C}" type="datetimeFigureOut">
              <a:rPr lang="zh-TW" altLang="en-US" smtClean="0"/>
              <a:pPr/>
              <a:t>2024/6/26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CBB9-0AC8-469C-908B-DF6BB1F23A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3915-AF04-4068-B04C-E49A32CF662C}" type="datetimeFigureOut">
              <a:rPr lang="zh-TW" altLang="en-US" smtClean="0"/>
              <a:pPr/>
              <a:t>2024/6/26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CBB9-0AC8-469C-908B-DF6BB1F23A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3915-AF04-4068-B04C-E49A32CF662C}" type="datetimeFigureOut">
              <a:rPr lang="zh-TW" altLang="en-US" smtClean="0"/>
              <a:pPr/>
              <a:t>2024/6/26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CBB9-0AC8-469C-908B-DF6BB1F23A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3915-AF04-4068-B04C-E49A32CF662C}" type="datetimeFigureOut">
              <a:rPr lang="zh-TW" altLang="en-US" smtClean="0"/>
              <a:pPr/>
              <a:t>2024/6/26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CBB9-0AC8-469C-908B-DF6BB1F23A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3915-AF04-4068-B04C-E49A32CF662C}" type="datetimeFigureOut">
              <a:rPr lang="zh-TW" altLang="en-US" smtClean="0"/>
              <a:pPr/>
              <a:t>2024/6/26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CBB9-0AC8-469C-908B-DF6BB1F23A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03915-AF04-4068-B04C-E49A32CF662C}" type="datetimeFigureOut">
              <a:rPr lang="zh-TW" altLang="en-US" smtClean="0"/>
              <a:pPr/>
              <a:t>2024/6/26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ECBB9-0AC8-469C-908B-DF6BB1F23A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03915-AF04-4068-B04C-E49A32CF662C}" type="datetimeFigureOut">
              <a:rPr lang="zh-TW" altLang="en-US" smtClean="0"/>
              <a:pPr/>
              <a:t>2024/6/26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ECBB9-0AC8-469C-908B-DF6BB1F23A3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6091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賀年歌</a:t>
            </a:r>
            <a:endParaRPr lang="zh-TW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755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敬拜主  祝新年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頌讚主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慶賀年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願大家歡欣中過每天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7155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信靠主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快樂年</a:t>
            </a:r>
            <a:r>
              <a:rPr lang="en-US" altLang="zh-TW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同讚主</a:t>
            </a:r>
            <a:r>
              <a:rPr 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過年年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願靠主彼此真心互勉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725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多少日子主必親手帶領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世事常變主愛沒變遷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581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敬拜主</a:t>
            </a:r>
            <a:r>
              <a:rPr lang="en-US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祝新年</a:t>
            </a:r>
            <a:r>
              <a:rPr lang="en-US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頌讚主</a:t>
            </a:r>
            <a:r>
              <a:rPr lang="en-US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慶賀年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願愛主一生都不變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157192"/>
            <a:ext cx="121920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sz="3733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733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6026084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96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Microsoft JhengHei</vt:lpstr>
      <vt:lpstr>Microsoft JhengHei</vt:lpstr>
      <vt:lpstr>Arial</vt:lpstr>
      <vt:lpstr>Calibri</vt:lpstr>
      <vt:lpstr>佈景主題1</vt:lpstr>
      <vt:lpstr>賀年歌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賀年歌</dc:title>
  <dc:creator>DAIDUONG</dc:creator>
  <cp:lastModifiedBy>batisuoc</cp:lastModifiedBy>
  <cp:revision>4</cp:revision>
  <dcterms:created xsi:type="dcterms:W3CDTF">2014-02-02T02:23:11Z</dcterms:created>
  <dcterms:modified xsi:type="dcterms:W3CDTF">2024-06-26T11:30:51Z</dcterms:modified>
</cp:coreProperties>
</file>