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78" y="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410-8AC0-4180-BD93-2B92283356E4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87410-8AC0-4180-BD93-2B92283356E4}" type="datetimeFigureOut">
              <a:rPr lang="zh-TW" altLang="en-US" smtClean="0"/>
              <a:t>2024/6/26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57F1-054D-4FB6-90FB-DF9F31BC4E2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神是永活全能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355521"/>
            <a:ext cx="9144000" cy="303857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用鼓樂歌頌  神是永活全能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浩大救恩世上難尋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用生命稱謝  神是永活全能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活在我心信實到永恆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神是永活全能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" y="1355521"/>
            <a:ext cx="9143999" cy="362726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歡呼歌唱  讓世間此刻知道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當將心意盡變新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高聲宣講  讓世間此刻緊記</a:t>
            </a: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神回來時候漸近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</TotalTime>
  <Words>87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Microsoft JhengHei</vt:lpstr>
      <vt:lpstr>Arial</vt:lpstr>
      <vt:lpstr>Calibri</vt:lpstr>
      <vt:lpstr>Church Theme</vt:lpstr>
      <vt:lpstr>神是永活全能</vt:lpstr>
      <vt:lpstr>神是永活全能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神是永活全能</dc:title>
  <dc:creator>DAIDUONG</dc:creator>
  <cp:lastModifiedBy>batisuoc</cp:lastModifiedBy>
  <cp:revision>2</cp:revision>
  <dcterms:created xsi:type="dcterms:W3CDTF">2013-11-10T09:27:30Z</dcterms:created>
  <dcterms:modified xsi:type="dcterms:W3CDTF">2024-06-26T11:31:48Z</dcterms:modified>
</cp:coreProperties>
</file>