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3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48F2-DE90-46D3-959B-67B4DBEA3BA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2C09-77F0-40B8-86D0-B5B95CB8D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4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48F2-DE90-46D3-959B-67B4DBEA3BA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2C09-77F0-40B8-86D0-B5B95CB8D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48F2-DE90-46D3-959B-67B4DBEA3BA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2C09-77F0-40B8-86D0-B5B95CB8D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3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48F2-DE90-46D3-959B-67B4DBEA3BA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2C09-77F0-40B8-86D0-B5B95CB8D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7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48F2-DE90-46D3-959B-67B4DBEA3BA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2C09-77F0-40B8-86D0-B5B95CB8D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8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48F2-DE90-46D3-959B-67B4DBEA3BA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2C09-77F0-40B8-86D0-B5B95CB8D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5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48F2-DE90-46D3-959B-67B4DBEA3BA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2C09-77F0-40B8-86D0-B5B95CB8D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8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48F2-DE90-46D3-959B-67B4DBEA3BA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2C09-77F0-40B8-86D0-B5B95CB8D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9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48F2-DE90-46D3-959B-67B4DBEA3BA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2C09-77F0-40B8-86D0-B5B95CB8D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1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48F2-DE90-46D3-959B-67B4DBEA3BA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2C09-77F0-40B8-86D0-B5B95CB8D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4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48F2-DE90-46D3-959B-67B4DBEA3BA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2C09-77F0-40B8-86D0-B5B95CB8D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6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F48F2-DE90-46D3-959B-67B4DBEA3BA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02C09-77F0-40B8-86D0-B5B95CB8D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0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母親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媽媽在家真辛苦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煮飯掃地洗衣服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一天到晚沒有休息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晚上還要縫衣服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26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今天是母親節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我唱我愛媽媽歌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altLang="zh-CN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7284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雙手捧上一朵鮮花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我願媽媽心快樂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altLang="zh-CN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7964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聖經告訴我們說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兒女當孝敬父母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9541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聽從父母愛護弟妹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使父母心滿意足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1393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感謝天父賜給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我有可愛的父母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altLang="zh-CN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8349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雙手攏誠心禱告</a:t>
            </a: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懇求天父多賜福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altLang="zh-CN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359773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5BBF97F-0525-4D7F-ABA1-4CCFA07F43A2}" vid="{8D3552C7-B8E4-422B-9896-C8F00D815D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</TotalTime>
  <Words>155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Microsoft JhengHei</vt:lpstr>
      <vt:lpstr>Microsoft JhengHei</vt:lpstr>
      <vt:lpstr>Arial</vt:lpstr>
      <vt:lpstr>Calibri</vt:lpstr>
      <vt:lpstr>Theme1</vt:lpstr>
      <vt:lpstr>母親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batisuoc</dc:creator>
  <cp:lastModifiedBy>batisuoc</cp:lastModifiedBy>
  <cp:revision>1</cp:revision>
  <dcterms:created xsi:type="dcterms:W3CDTF">2024-06-26T11:35:18Z</dcterms:created>
  <dcterms:modified xsi:type="dcterms:W3CDTF">2024-06-26T11:43:15Z</dcterms:modified>
</cp:coreProperties>
</file>