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5E2B-775A-4203-8B37-94C4D66753A8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747F-C7D5-42F4-BFC6-9E3A7466DB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5E2B-775A-4203-8B37-94C4D66753A8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747F-C7D5-42F4-BFC6-9E3A7466DB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5E2B-775A-4203-8B37-94C4D66753A8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747F-C7D5-42F4-BFC6-9E3A7466DB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5E2B-775A-4203-8B37-94C4D66753A8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747F-C7D5-42F4-BFC6-9E3A7466DB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5E2B-775A-4203-8B37-94C4D66753A8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747F-C7D5-42F4-BFC6-9E3A7466DB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5E2B-775A-4203-8B37-94C4D66753A8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747F-C7D5-42F4-BFC6-9E3A7466DB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5E2B-775A-4203-8B37-94C4D66753A8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747F-C7D5-42F4-BFC6-9E3A7466DB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5E2B-775A-4203-8B37-94C4D66753A8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747F-C7D5-42F4-BFC6-9E3A7466DB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5E2B-775A-4203-8B37-94C4D66753A8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747F-C7D5-42F4-BFC6-9E3A7466DB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5E2B-775A-4203-8B37-94C4D66753A8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747F-C7D5-42F4-BFC6-9E3A7466DB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5E2B-775A-4203-8B37-94C4D66753A8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747F-C7D5-42F4-BFC6-9E3A7466DB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65E2B-775A-4203-8B37-94C4D66753A8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D747F-C7D5-42F4-BFC6-9E3A7466DB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我感謝你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你的身體 為我而捨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帶我出黑暗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進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入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光明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國度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使我再次能看見</a:t>
            </a:r>
          </a:p>
          <a:p>
            <a:pPr>
              <a:buNone/>
            </a:pP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240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我感謝你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你的寶血 為我而流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寶貴十架上 醫治恩典湧流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使我完全得自由</a:t>
            </a:r>
          </a:p>
        </p:txBody>
      </p:sp>
    </p:spTree>
    <p:extLst>
      <p:ext uri="{BB962C8B-B14F-4D97-AF65-F5344CB8AC3E}">
        <p14:creationId xmlns:p14="http://schemas.microsoft.com/office/powerpoint/2010/main" xmlns="" val="297679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寶貴十架的大能賜我生命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我俯伏敬拜你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寶貴十架的救恩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是你所立的約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你的愛永遠不會改變</a:t>
            </a:r>
          </a:p>
        </p:txBody>
      </p:sp>
    </p:spTree>
    <p:extLst>
      <p:ext uri="{BB962C8B-B14F-4D97-AF65-F5344CB8AC3E}">
        <p14:creationId xmlns:p14="http://schemas.microsoft.com/office/powerpoint/2010/main" xmlns="" val="143421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願您平安 (1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願您平安 (2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願您平安 (3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 dirty="0">
                <a:solidFill>
                  <a:schemeClr val="bg2">
                    <a:lumMod val="10000"/>
                  </a:schemeClr>
                </a:solidFill>
                <a:latin typeface="Microsoft JhengHei"/>
                <a:ea typeface="Microsoft JhengHei"/>
              </a:rPr>
              <a:t>靠著耶穌聖名</a:t>
            </a:r>
            <a:endParaRPr lang="zh-TW" sz="4400" b="0" strike="noStrike" spc="-1" dirty="0">
              <a:solidFill>
                <a:schemeClr val="bg2">
                  <a:lumMod val="10000"/>
                </a:schemeClr>
              </a:solid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chemeClr val="bg2">
                    <a:lumMod val="10000"/>
                  </a:schemeClr>
                </a:solidFill>
                <a:latin typeface="Microsoft JhengHei"/>
                <a:ea typeface="Microsoft JhengHei"/>
              </a:rPr>
              <a:t>靠著耶穌聖名   </a:t>
            </a:r>
            <a:endParaRPr lang="zh-TW" sz="5400" b="0" strike="noStrike" spc="-1">
              <a:solidFill>
                <a:schemeClr val="bg2">
                  <a:lumMod val="10000"/>
                </a:schemeClr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chemeClr val="bg2">
                    <a:lumMod val="10000"/>
                  </a:schemeClr>
                </a:solidFill>
                <a:latin typeface="Microsoft JhengHei"/>
                <a:ea typeface="Microsoft JhengHei"/>
              </a:rPr>
              <a:t>靠著耶穌聖名</a:t>
            </a:r>
            <a:endParaRPr lang="zh-TW" sz="5400" b="0" strike="noStrike" spc="-1">
              <a:solidFill>
                <a:schemeClr val="bg2">
                  <a:lumMod val="10000"/>
                </a:schemeClr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chemeClr val="bg2">
                    <a:lumMod val="10000"/>
                  </a:schemeClr>
                </a:solidFill>
                <a:latin typeface="Microsoft JhengHei"/>
                <a:ea typeface="Microsoft JhengHei"/>
              </a:rPr>
              <a:t>我們必能得勝</a:t>
            </a:r>
            <a:endParaRPr lang="zh-TW" sz="5400" b="0" strike="noStrike" spc="-1">
              <a:solidFill>
                <a:schemeClr val="bg2">
                  <a:lumMod val="10000"/>
                </a:schemeClr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chemeClr val="bg2">
                    <a:lumMod val="10000"/>
                  </a:schemeClr>
                </a:solidFill>
                <a:latin typeface="Microsoft JhengHei"/>
                <a:ea typeface="Microsoft JhengHei"/>
              </a:rPr>
              <a:t>(x2)</a:t>
            </a:r>
            <a:endParaRPr lang="zh-TW" sz="5400" b="0" strike="noStrike" spc="-1">
              <a:solidFill>
                <a:schemeClr val="bg2">
                  <a:lumMod val="10000"/>
                </a:schemeClr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 dirty="0">
                <a:solidFill>
                  <a:schemeClr val="bg2">
                    <a:lumMod val="10000"/>
                  </a:schemeClr>
                </a:solidFill>
                <a:latin typeface="Microsoft JhengHei"/>
                <a:ea typeface="Microsoft JhengHei"/>
              </a:rPr>
              <a:t>靠著耶穌聖名</a:t>
            </a:r>
            <a:endParaRPr lang="zh-TW" sz="4400" b="0" strike="noStrike" spc="-1" dirty="0">
              <a:solidFill>
                <a:schemeClr val="bg2">
                  <a:lumMod val="10000"/>
                </a:schemeClr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chemeClr val="bg2">
                    <a:lumMod val="10000"/>
                  </a:schemeClr>
                </a:solidFill>
                <a:latin typeface="Microsoft JhengHei"/>
                <a:ea typeface="Microsoft JhengHei"/>
              </a:rPr>
              <a:t>誰能訴盡祂的作為</a:t>
            </a:r>
            <a:endParaRPr lang="zh-TW" sz="5400" b="0" strike="noStrike" spc="-1">
              <a:solidFill>
                <a:schemeClr val="bg2">
                  <a:lumMod val="10000"/>
                </a:schemeClr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chemeClr val="bg2">
                    <a:lumMod val="10000"/>
                  </a:schemeClr>
                </a:solidFill>
                <a:latin typeface="Microsoft JhengHei"/>
                <a:ea typeface="Microsoft JhengHei"/>
              </a:rPr>
              <a:t>誰能訴盡祂的愛</a:t>
            </a:r>
            <a:endParaRPr lang="zh-TW" sz="5400" b="0" strike="noStrike" spc="-1">
              <a:solidFill>
                <a:schemeClr val="bg2">
                  <a:lumMod val="10000"/>
                </a:schemeClr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chemeClr val="bg2">
                    <a:lumMod val="10000"/>
                  </a:schemeClr>
                </a:solidFill>
                <a:latin typeface="Microsoft JhengHei"/>
                <a:ea typeface="Microsoft JhengHei"/>
              </a:rPr>
              <a:t>靠著耶穌寶貝聖名</a:t>
            </a:r>
            <a:endParaRPr lang="zh-TW" sz="5400" b="0" strike="noStrike" spc="-1">
              <a:solidFill>
                <a:schemeClr val="bg2">
                  <a:lumMod val="10000"/>
                </a:schemeClr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chemeClr val="bg2">
                    <a:lumMod val="10000"/>
                  </a:schemeClr>
                </a:solidFill>
                <a:latin typeface="Microsoft JhengHei"/>
                <a:ea typeface="Microsoft JhengHei"/>
              </a:rPr>
              <a:t>我們必能得勝</a:t>
            </a:r>
            <a:endParaRPr lang="zh-TW" sz="5400" b="0" strike="noStrike" spc="-1">
              <a:solidFill>
                <a:schemeClr val="bg2">
                  <a:lumMod val="10000"/>
                </a:schemeClr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1</TotalTime>
  <Words>141</Words>
  <Application>Microsoft Office PowerPoint</Application>
  <PresentationFormat>如螢幕大小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chongbai</vt:lpstr>
      <vt:lpstr>寶貴十架</vt:lpstr>
      <vt:lpstr>寶貴十架</vt:lpstr>
      <vt:lpstr>寶貴十架</vt:lpstr>
      <vt:lpstr>投影片 4</vt:lpstr>
      <vt:lpstr>投影片 5</vt:lpstr>
      <vt:lpstr>投影片 6</vt:lpstr>
      <vt:lpstr>投影片 7</vt:lpstr>
      <vt:lpstr>投影片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寶貴十架</dc:title>
  <dc:creator>Windows User</dc:creator>
  <cp:lastModifiedBy>DaTang</cp:lastModifiedBy>
  <cp:revision>2</cp:revision>
  <dcterms:created xsi:type="dcterms:W3CDTF">2019-03-02T17:06:26Z</dcterms:created>
  <dcterms:modified xsi:type="dcterms:W3CDTF">2019-03-03T00:08:34Z</dcterms:modified>
</cp:coreProperties>
</file>