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F6D25A6C-6911-4860-99A6-0DD3D23C6836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346204CD-9F86-4E31-BBB9-54114EB13F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齊來</a:t>
            </a:r>
            <a:r>
              <a:rPr lang="zh-TW" altLang="en-US" dirty="0" smtClean="0"/>
              <a:t>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悠悠大海述說主恩廣大</a:t>
            </a:r>
          </a:p>
          <a:p>
            <a:pPr algn="ctr">
              <a:buNone/>
            </a:pPr>
            <a:r>
              <a:rPr lang="zh-TW" altLang="en-US" sz="5400" dirty="0"/>
              <a:t>神慈愛像</a:t>
            </a:r>
            <a:r>
              <a:rPr lang="zh-TW" altLang="en-US" sz="5400" dirty="0" smtClean="0"/>
              <a:t>雲彩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重重大山述說主恩廣大</a:t>
            </a:r>
          </a:p>
          <a:p>
            <a:pPr algn="ctr">
              <a:buNone/>
            </a:pPr>
            <a:r>
              <a:rPr lang="zh-TW" altLang="en-US" sz="5400" dirty="0"/>
              <a:t>誰能似主愛</a:t>
            </a:r>
            <a:r>
              <a:rPr lang="zh-TW" altLang="en-US" sz="5400" dirty="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齊來</a:t>
            </a:r>
            <a:r>
              <a:rPr lang="zh-TW" altLang="en-US" dirty="0" smtClean="0"/>
              <a:t>頌讚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dirty="0"/>
              <a:t>齊來頌讚頌讚感謝天父</a:t>
            </a:r>
          </a:p>
          <a:p>
            <a:pPr algn="ctr">
              <a:buNone/>
            </a:pPr>
            <a:r>
              <a:rPr lang="zh-TW" altLang="en-US" sz="5400" dirty="0"/>
              <a:t>神慈愛像</a:t>
            </a:r>
            <a:r>
              <a:rPr lang="zh-TW" altLang="en-US" sz="5400" dirty="0" smtClean="0"/>
              <a:t>雲彩</a:t>
            </a:r>
            <a:endParaRPr lang="zh-TW" altLang="en-US" sz="5400" dirty="0"/>
          </a:p>
          <a:p>
            <a:pPr algn="ctr">
              <a:buNone/>
            </a:pPr>
            <a:r>
              <a:rPr lang="zh-TW" altLang="en-US" sz="5400" dirty="0"/>
              <a:t>重重大山述說主恩廣大</a:t>
            </a:r>
          </a:p>
          <a:p>
            <a:pPr algn="ctr">
              <a:buNone/>
            </a:pPr>
            <a:r>
              <a:rPr lang="zh-TW" altLang="en-US" sz="5400" dirty="0"/>
              <a:t>誰能似主</a:t>
            </a:r>
            <a:r>
              <a:rPr lang="zh-TW" altLang="en-US" sz="5400"/>
              <a:t>愛</a:t>
            </a:r>
            <a:r>
              <a:rPr lang="zh-TW" altLang="en-US" sz="5400" smtClean="0"/>
              <a:t>我</a:t>
            </a:r>
            <a:endParaRPr lang="zh-TW" alt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齊來頌讚</vt:lpstr>
      <vt:lpstr>齊來頌讚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齊來頌讚</dc:title>
  <dc:creator>DAIDUONG</dc:creator>
  <cp:lastModifiedBy>DaTang</cp:lastModifiedBy>
  <cp:revision>2</cp:revision>
  <dcterms:created xsi:type="dcterms:W3CDTF">2013-05-18T12:31:22Z</dcterms:created>
  <dcterms:modified xsi:type="dcterms:W3CDTF">2019-05-15T10:13:42Z</dcterms:modified>
</cp:coreProperties>
</file>