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1" r:id="rId3"/>
    <p:sldMasterId id="2147483733" r:id="rId4"/>
  </p:sldMasterIdLst>
  <p:sldIdLst>
    <p:sldId id="256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CC83E-20CC-41CF-974C-0E1E818925F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A7A0F-4EBC-4D7E-9D0D-CF57CD6AB24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6C83DA-99C4-4CCF-B999-65A0B3C9DB1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FC73C-2F6E-416E-9048-398BC88BF69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BFE58-BBC8-4977-9875-4B4CF94953F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0B696B-FEEB-41A6-887B-4AE0F636850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46B30-8C8C-4C29-891F-D7D4A192870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BB714-F538-400F-96E3-C4D71008455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A9874-E1A7-41F2-868B-594F9D452D4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6D1DE-A513-4D91-8BFC-100D69EEBEF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EC2A9-113F-4D05-BCF1-C3001727188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A3C8B-DBE7-4D34-9F78-649E1951C015}" type="datetime1">
              <a:rPr lang="en-US" altLang="en-US"/>
              <a:pPr/>
              <a:t>5/15/2019</a:t>
            </a:fld>
            <a:endParaRPr lang="en-US" altLang="en-US" sz="1800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216F5-C6CC-4726-A135-43F0C1EFD5AC}" type="slidenum">
              <a:rPr lang="en-US" altLang="en-US"/>
              <a:pPr/>
              <a:t>‹#›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CC83E-20CC-41CF-974C-0E1E818925F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A7A0F-4EBC-4D7E-9D0D-CF57CD6AB24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6C83DA-99C4-4CCF-B999-65A0B3C9DB1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FC73C-2F6E-416E-9048-398BC88BF69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BFE58-BBC8-4977-9875-4B4CF94953F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0B696B-FEEB-41A6-887B-4AE0F636850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46B30-8C8C-4C29-891F-D7D4A192870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BB714-F538-400F-96E3-C4D71008455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A9874-E1A7-41F2-868B-594F9D452D4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6D1DE-A513-4D91-8BFC-100D69EEBEF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EC2A9-113F-4D05-BCF1-C3001727188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A3C8B-DBE7-4D34-9F78-649E1951C015}" type="datetime1">
              <a:rPr lang="en-US" altLang="en-US"/>
              <a:pPr/>
              <a:t>5/15/2019</a:t>
            </a:fld>
            <a:endParaRPr lang="en-US" altLang="en-US" sz="1800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216F5-C6CC-4726-A135-43F0C1EFD5AC}" type="slidenum">
              <a:rPr lang="en-US" altLang="en-US"/>
              <a:pPr/>
              <a:t>‹#›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CCFF"/>
            </a:gs>
            <a:gs pos="50000">
              <a:schemeClr val="bg1"/>
            </a:gs>
            <a:gs pos="100000">
              <a:srgbClr val="FF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CCFF"/>
            </a:gs>
            <a:gs pos="50000">
              <a:schemeClr val="bg1"/>
            </a:gs>
            <a:gs pos="100000">
              <a:srgbClr val="FF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25FF5352-C62A-4C97-9971-BCBB01550D3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CCFF"/>
            </a:gs>
            <a:gs pos="50000">
              <a:schemeClr val="bg1"/>
            </a:gs>
            <a:gs pos="100000">
              <a:srgbClr val="FF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fld id="{47A9D406-052F-4A10-9E46-1981B37A1123}" type="datetimeFigureOut">
              <a:rPr lang="zh-TW" altLang="en-US" smtClean="0"/>
              <a:pPr/>
              <a:t>2019/5/15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AF2A01D5-0A6E-4F29-975C-248255FF805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CCFF"/>
            </a:gs>
            <a:gs pos="50000">
              <a:schemeClr val="bg1"/>
            </a:gs>
            <a:gs pos="100000">
              <a:srgbClr val="FF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25FF5352-C62A-4C97-9971-BCBB01550D3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54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  <a:cs typeface="+mn-cs"/>
              </a:rPr>
              <a:t>主愛必堅固</a:t>
            </a:r>
            <a:endParaRPr lang="zh-TW" altLang="en-US" sz="54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神愛滔滔  活水淙淙湧流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神愛無限  憐憫沒變遷</a:t>
            </a:r>
            <a:endParaRPr lang="en-US" altLang="zh-TW" sz="5400" b="1" dirty="0" smtClean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永遠都不會</a:t>
            </a:r>
            <a:r>
              <a:rPr lang="zh-TW" altLang="en-US" sz="54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動搖  始終</a:t>
            </a:r>
            <a:r>
              <a:rPr lang="zh-TW" altLang="en-US" sz="5400" b="1" dirty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不轉變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恩主的信實似高</a:t>
            </a:r>
            <a:r>
              <a:rPr lang="zh-TW" altLang="en-US" sz="54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天</a:t>
            </a:r>
            <a:endParaRPr lang="en-US" altLang="zh-TW" sz="5400" b="1" dirty="0" smtClean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深</a:t>
            </a:r>
            <a:r>
              <a:rPr lang="zh-TW" altLang="en-US" sz="5400" b="1" dirty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恩廣闊</a:t>
            </a:r>
            <a:r>
              <a:rPr lang="zh-TW" altLang="en-US" sz="5400" b="1" dirty="0" smtClean="0">
                <a:solidFill>
                  <a:srgbClr val="00B0F0"/>
                </a:solidFill>
                <a:latin typeface="標楷體" pitchFamily="65" charset="-120"/>
                <a:ea typeface="標楷體" pitchFamily="65" charset="-120"/>
              </a:rPr>
              <a:t>萬里</a:t>
            </a:r>
            <a:endParaRPr lang="zh-TW" altLang="en-US" sz="5400" b="1" dirty="0">
              <a:solidFill>
                <a:srgbClr val="00B0F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佈景主題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3</TotalTime>
  <Words>36</Words>
  <Application>Microsoft Office PowerPoint</Application>
  <PresentationFormat>如螢幕大小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佈景主題6</vt:lpstr>
      <vt:lpstr>2_Default Design</vt:lpstr>
      <vt:lpstr>1_佈景主題6</vt:lpstr>
      <vt:lpstr>3_Default Design</vt:lpstr>
      <vt:lpstr>主愛必堅固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主愛必堅固</dc:title>
  <dc:creator>datang</dc:creator>
  <cp:lastModifiedBy>DaTang</cp:lastModifiedBy>
  <cp:revision>2</cp:revision>
  <dcterms:created xsi:type="dcterms:W3CDTF">2014-08-30T08:10:21Z</dcterms:created>
  <dcterms:modified xsi:type="dcterms:W3CDTF">2019-05-15T10:12:36Z</dcterms:modified>
</cp:coreProperties>
</file>