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37" r:id="rId2"/>
    <p:sldMasterId id="214748376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664-5C1F-40CC-86D4-32D25A090D89}" type="datetimeFigureOut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664-5C1F-40CC-86D4-32D25A090D89}" type="datetimeFigureOut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664-5C1F-40CC-86D4-32D25A090D89}" type="datetimeFigureOut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CC83E-20CC-41CF-974C-0E1E818925F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BA7A0F-4EBC-4D7E-9D0D-CF57CD6AB24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6C83DA-99C4-4CCF-B999-65A0B3C9DB1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0FC73C-2F6E-416E-9048-398BC88BF69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0BFE58-BBC8-4977-9875-4B4CF94953F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0B696B-FEEB-41A6-887B-4AE0F636850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46B30-8C8C-4C29-891F-D7D4A192870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CBB714-F538-400F-96E3-C4D710084554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664-5C1F-40CC-86D4-32D25A090D89}" type="datetimeFigureOut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6A9874-E1A7-41F2-868B-594F9D452D4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76D1DE-A513-4D91-8BFC-100D69EEBEFD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1EC2A9-113F-4D05-BCF1-C30017271884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2A3C8B-DBE7-4D34-9F78-649E1951C015}" type="datetime1">
              <a:rPr lang="en-US" altLang="en-US"/>
              <a:pPr/>
              <a:t>5/19/2019</a:t>
            </a:fld>
            <a:endParaRPr lang="en-US" altLang="en-US" sz="1800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216F5-C6CC-4726-A135-43F0C1EFD5AC}" type="slidenum">
              <a:rPr lang="en-US" altLang="en-US"/>
              <a:pPr/>
              <a:t>‹#›</a:t>
            </a:fld>
            <a:endParaRPr lang="en-US" altLang="en-US" sz="180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5664-5C1F-40CC-86D4-32D25A090D89}" type="datetimeFigureOut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5664-5C1F-40CC-86D4-32D25A090D89}" type="datetimeFigureOut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5664-5C1F-40CC-86D4-32D25A090D89}" type="datetimeFigureOut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5664-5C1F-40CC-86D4-32D25A090D89}" type="datetimeFigureOut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5664-5C1F-40CC-86D4-32D25A090D89}" type="datetimeFigureOut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5664-5C1F-40CC-86D4-32D25A090D89}" type="datetimeFigureOut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664-5C1F-40CC-86D4-32D25A090D89}" type="datetimeFigureOut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5664-5C1F-40CC-86D4-32D25A090D89}" type="datetimeFigureOut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5664-5C1F-40CC-86D4-32D25A090D89}" type="datetimeFigureOut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5664-5C1F-40CC-86D4-32D25A090D89}" type="datetimeFigureOut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5664-5C1F-40CC-86D4-32D25A090D89}" type="datetimeFigureOut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65664-5C1F-40CC-86D4-32D25A090D89}" type="datetimeFigureOut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664-5C1F-40CC-86D4-32D25A090D89}" type="datetimeFigureOut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664-5C1F-40CC-86D4-32D25A090D89}" type="datetimeFigureOut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664-5C1F-40CC-86D4-32D25A090D89}" type="datetimeFigureOut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664-5C1F-40CC-86D4-32D25A090D89}" type="datetimeFigureOut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664-5C1F-40CC-86D4-32D25A090D89}" type="datetimeFigureOut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5664-5C1F-40CC-86D4-32D25A090D89}" type="datetimeFigureOut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CCFF"/>
            </a:gs>
            <a:gs pos="50000">
              <a:schemeClr val="bg1"/>
            </a:gs>
            <a:gs pos="100000">
              <a:srgbClr val="FF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fld id="{35765664-5C1F-40CC-86D4-32D25A090D89}" type="datetimeFigureOut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CCFF"/>
            </a:gs>
            <a:gs pos="50000">
              <a:schemeClr val="bg1"/>
            </a:gs>
            <a:gs pos="100000">
              <a:srgbClr val="FFCC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25FF5352-C62A-4C97-9971-BCBB01550D3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65664-5C1F-40CC-86D4-32D25A090D89}" type="datetimeFigureOut">
              <a:rPr lang="zh-TW" altLang="en-US" smtClean="0"/>
              <a:pPr/>
              <a:t>2019/5/19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F4443-442C-4095-B2DE-13756E89B6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我感謝你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你的身體 為我而捨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帶我出黑暗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進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入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光明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國度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使我再次能看見</a:t>
            </a:r>
          </a:p>
          <a:p>
            <a:pPr>
              <a:buNone/>
            </a:pP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24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我感謝你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你的寶血 為我而流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寶貴十架上 醫治恩典湧流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使我完全得自由</a:t>
            </a:r>
          </a:p>
        </p:txBody>
      </p:sp>
    </p:spTree>
    <p:extLst>
      <p:ext uri="{BB962C8B-B14F-4D97-AF65-F5344CB8AC3E}">
        <p14:creationId xmlns="" xmlns:p14="http://schemas.microsoft.com/office/powerpoint/2010/main" val="297679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寶貴十架的大能賜我生命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主耶穌 我俯伏敬拜你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寶貴十架的救恩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是你所立的約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你的愛永遠不會改變</a:t>
            </a:r>
          </a:p>
        </p:txBody>
      </p:sp>
    </p:spTree>
    <p:extLst>
      <p:ext uri="{BB962C8B-B14F-4D97-AF65-F5344CB8AC3E}">
        <p14:creationId xmlns="" xmlns:p14="http://schemas.microsoft.com/office/powerpoint/2010/main" val="14342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願您平安 (1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願您平安 (2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願您平安 (3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 dirty="0">
                <a:solidFill>
                  <a:srgbClr val="002060"/>
                </a:solidFill>
                <a:latin typeface="Microsoft JhengHei"/>
                <a:ea typeface="Microsoft JhengHei"/>
              </a:rPr>
              <a:t>靠著耶穌聖名</a:t>
            </a:r>
            <a:endParaRPr lang="zh-TW" sz="4400" b="0" strike="noStrike" spc="-1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靠著耶穌聖名   </a:t>
            </a:r>
            <a:endParaRPr lang="zh-TW" sz="5400" b="0" strike="noStrike" spc="-1">
              <a:solidFill>
                <a:srgbClr val="00206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靠著耶穌聖名</a:t>
            </a:r>
            <a:endParaRPr lang="zh-TW" sz="5400" b="0" strike="noStrike" spc="-1">
              <a:solidFill>
                <a:srgbClr val="00206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我們必能得勝</a:t>
            </a:r>
            <a:endParaRPr lang="zh-TW" sz="5400" b="0" strike="noStrike" spc="-1">
              <a:solidFill>
                <a:srgbClr val="00206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(x2)</a:t>
            </a:r>
            <a:endParaRPr lang="zh-TW" sz="5400" b="0" strike="noStrike" spc="-1">
              <a:solidFill>
                <a:srgbClr val="00206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 dirty="0">
                <a:solidFill>
                  <a:srgbClr val="002060"/>
                </a:solidFill>
                <a:latin typeface="Microsoft JhengHei"/>
                <a:ea typeface="Microsoft JhengHei"/>
              </a:rPr>
              <a:t>靠著耶穌聖名</a:t>
            </a:r>
            <a:endParaRPr lang="zh-TW" sz="4400" b="0" strike="noStrike" spc="-1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誰能訴盡祂的作為</a:t>
            </a:r>
            <a:endParaRPr lang="zh-TW" sz="5400" b="0" strike="noStrike" spc="-1">
              <a:solidFill>
                <a:srgbClr val="00206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誰能訴盡祂的愛</a:t>
            </a:r>
            <a:endParaRPr lang="zh-TW" sz="5400" b="0" strike="noStrike" spc="-1">
              <a:solidFill>
                <a:srgbClr val="00206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靠著耶穌寶貝聖名</a:t>
            </a:r>
            <a:endParaRPr lang="zh-TW" sz="5400" b="0" strike="noStrike" spc="-1">
              <a:solidFill>
                <a:srgbClr val="00206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002060"/>
                </a:solidFill>
                <a:latin typeface="Microsoft JhengHei"/>
                <a:ea typeface="Microsoft JhengHei"/>
              </a:rPr>
              <a:t>我們必能得勝</a:t>
            </a:r>
            <a:endParaRPr lang="zh-TW" sz="5400" b="0" strike="noStrike" spc="-1">
              <a:solidFill>
                <a:srgbClr val="00206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佈景主題6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佈景主題6</Template>
  <TotalTime>16</TotalTime>
  <Words>141</Words>
  <Application>Microsoft Office PowerPoint</Application>
  <PresentationFormat>如螢幕大小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佈景主題6</vt:lpstr>
      <vt:lpstr>2_Default Design</vt:lpstr>
      <vt:lpstr>佈景主題1</vt:lpstr>
      <vt:lpstr>寶貴十架</vt:lpstr>
      <vt:lpstr>寶貴十架</vt:lpstr>
      <vt:lpstr>寶貴十架</vt:lpstr>
      <vt:lpstr>投影片 4</vt:lpstr>
      <vt:lpstr>投影片 5</vt:lpstr>
      <vt:lpstr>投影片 6</vt:lpstr>
      <vt:lpstr>投影片 7</vt:lpstr>
      <vt:lpstr>投影片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爸媽愛我</dc:title>
  <dc:creator>DaTang</dc:creator>
  <cp:lastModifiedBy>DaTang</cp:lastModifiedBy>
  <cp:revision>5</cp:revision>
  <dcterms:created xsi:type="dcterms:W3CDTF">2019-05-12T00:19:20Z</dcterms:created>
  <dcterms:modified xsi:type="dcterms:W3CDTF">2019-05-19T00:23:06Z</dcterms:modified>
</cp:coreProperties>
</file>