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3794-341D-400B-AD73-694E68B4FCFE}" type="datetimeFigureOut">
              <a:rPr lang="zh-TW" altLang="en-US" smtClean="0"/>
              <a:t>2019/6/2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8ED18-9080-4F0A-9A98-1C43C0D12A9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3794-341D-400B-AD73-694E68B4FCFE}" type="datetimeFigureOut">
              <a:rPr lang="zh-TW" altLang="en-US" smtClean="0"/>
              <a:t>2019/6/2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8ED18-9080-4F0A-9A98-1C43C0D12A9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3794-341D-400B-AD73-694E68B4FCFE}" type="datetimeFigureOut">
              <a:rPr lang="zh-TW" altLang="en-US" smtClean="0"/>
              <a:t>2019/6/2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8ED18-9080-4F0A-9A98-1C43C0D12A9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3794-341D-400B-AD73-694E68B4FCFE}" type="datetimeFigureOut">
              <a:rPr lang="zh-TW" altLang="en-US" smtClean="0"/>
              <a:t>2019/6/2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8ED18-9080-4F0A-9A98-1C43C0D12A9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3794-341D-400B-AD73-694E68B4FCFE}" type="datetimeFigureOut">
              <a:rPr lang="zh-TW" altLang="en-US" smtClean="0"/>
              <a:t>2019/6/2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8ED18-9080-4F0A-9A98-1C43C0D12A9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3794-341D-400B-AD73-694E68B4FCFE}" type="datetimeFigureOut">
              <a:rPr lang="zh-TW" altLang="en-US" smtClean="0"/>
              <a:t>2019/6/2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8ED18-9080-4F0A-9A98-1C43C0D12A9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3794-341D-400B-AD73-694E68B4FCFE}" type="datetimeFigureOut">
              <a:rPr lang="zh-TW" altLang="en-US" smtClean="0"/>
              <a:t>2019/6/2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8ED18-9080-4F0A-9A98-1C43C0D12A9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3794-341D-400B-AD73-694E68B4FCFE}" type="datetimeFigureOut">
              <a:rPr lang="zh-TW" altLang="en-US" smtClean="0"/>
              <a:t>2019/6/2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8ED18-9080-4F0A-9A98-1C43C0D12A9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3794-341D-400B-AD73-694E68B4FCFE}" type="datetimeFigureOut">
              <a:rPr lang="zh-TW" altLang="en-US" smtClean="0"/>
              <a:t>2019/6/2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8ED18-9080-4F0A-9A98-1C43C0D12A9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3794-341D-400B-AD73-694E68B4FCFE}" type="datetimeFigureOut">
              <a:rPr lang="zh-TW" altLang="en-US" smtClean="0"/>
              <a:t>2019/6/2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8ED18-9080-4F0A-9A98-1C43C0D12A9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D3794-341D-400B-AD73-694E68B4FCFE}" type="datetimeFigureOut">
              <a:rPr lang="zh-TW" altLang="en-US" smtClean="0"/>
              <a:t>2019/6/2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8ED18-9080-4F0A-9A98-1C43C0D12A9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D3794-341D-400B-AD73-694E68B4FCFE}" type="datetimeFigureOut">
              <a:rPr lang="zh-TW" altLang="en-US" smtClean="0"/>
              <a:t>2019/6/2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8ED18-9080-4F0A-9A98-1C43C0D12A91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讚美之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泉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從天父而來的愛和恩典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把我們冰冷的心溶解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讓我們獻出每個音符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把它化為讚美之</a:t>
            </a:r>
            <a:r>
              <a:rPr lang="zh-TW" altLang="en-US" sz="5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泉</a:t>
            </a:r>
            <a:endParaRPr lang="zh-TW" altLang="en-US" sz="5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讚美之</a:t>
            </a:r>
            <a:r>
              <a:rPr lang="zh-TW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泉</a:t>
            </a:r>
            <a:endParaRPr lang="zh-TW" alt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讓我們張開口舉起手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向永生之主稱謝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使讚美之泉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流入每個人的心間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0</TotalTime>
  <Words>55</Words>
  <Application>Microsoft Office PowerPoint</Application>
  <PresentationFormat>如螢幕大小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佈景主題1</vt:lpstr>
      <vt:lpstr>讚美之泉</vt:lpstr>
      <vt:lpstr>讚美之泉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讚美之泉</dc:title>
  <dc:creator>DaTang</dc:creator>
  <cp:lastModifiedBy>DaTang</cp:lastModifiedBy>
  <cp:revision>1</cp:revision>
  <dcterms:created xsi:type="dcterms:W3CDTF">2019-06-02T00:20:03Z</dcterms:created>
  <dcterms:modified xsi:type="dcterms:W3CDTF">2019-06-02T00:20:27Z</dcterms:modified>
</cp:coreProperties>
</file>