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EF2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2521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583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484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7877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901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011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6883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74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747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467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611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6A3C-AF30-4FEA-BF6E-AA5D3F138FFD}" type="datetimeFigureOut">
              <a:rPr lang="vi-VN" smtClean="0"/>
              <a:pPr/>
              <a:t>23/02/2020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76A7-1836-4EFD-89DA-06995BDA246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3109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願天父上帝的慈愛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常與您們同在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願平安恩惠天天加給您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喜樂恩典圍繞您</a:t>
            </a:r>
          </a:p>
        </p:txBody>
      </p:sp>
    </p:spTree>
    <p:extLst>
      <p:ext uri="{BB962C8B-B14F-4D97-AF65-F5344CB8AC3E}">
        <p14:creationId xmlns:p14="http://schemas.microsoft.com/office/powerpoint/2010/main" xmlns="" val="32982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願您每天快樂  身心愉快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健康與您常在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祝福您  福杯滿溢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耶穌永遠陪伴您</a:t>
            </a:r>
          </a:p>
        </p:txBody>
      </p:sp>
    </p:spTree>
    <p:extLst>
      <p:ext uri="{BB962C8B-B14F-4D97-AF65-F5344CB8AC3E}">
        <p14:creationId xmlns:p14="http://schemas.microsoft.com/office/powerpoint/2010/main" xmlns="" val="19585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亮晶燈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我立志做耶穌的一盞亮晶燈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2667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我對手 手 手要發光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腳 腳 腳要發光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口 口 口要發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光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全身都發光</a:t>
            </a:r>
          </a:p>
        </p:txBody>
      </p:sp>
    </p:spTree>
    <p:extLst>
      <p:ext uri="{BB962C8B-B14F-4D97-AF65-F5344CB8AC3E}">
        <p14:creationId xmlns:p14="http://schemas.microsoft.com/office/powerpoint/2010/main" xmlns="" val="3326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亮晶燈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祈求讓主的真理發光芒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在漆黑裡帶出新希望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願世界上的人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完全投入這光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Yeah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每天分享快樂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聽聽聽聽  </a:t>
            </a:r>
            <a:r>
              <a:rPr lang="zh-CN" altLang="en-US" sz="5400" b="1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用心</a:t>
            </a:r>
            <a:r>
              <a:rPr lang="zh-CN" altLang="en-US" sz="5400" b="1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聽主教導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每個教訓  我一一照做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去去去去  每天分享快樂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行道熱心要多禱告</a:t>
            </a:r>
            <a:endParaRPr lang="vi-V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7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43339" y="1508787"/>
            <a:ext cx="12042893" cy="406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lang="en-US" altLang="zh-TW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lang="en-US" altLang="zh-TW" sz="6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lang="zh-TW" altLang="en-US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508787"/>
            <a:ext cx="12186232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5768" y="1508787"/>
            <a:ext cx="12192000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212</Words>
  <Application>Microsoft Office PowerPoint</Application>
  <PresentationFormat>自訂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</vt:lpstr>
      <vt:lpstr>願主愛圍繞您</vt:lpstr>
      <vt:lpstr>願主愛圍繞您</vt:lpstr>
      <vt:lpstr>亮晶燈</vt:lpstr>
      <vt:lpstr>亮晶燈</vt:lpstr>
      <vt:lpstr>每天分享快樂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亮晶燈</dc:title>
  <dc:creator>Windows User</dc:creator>
  <cp:lastModifiedBy>DaTang</cp:lastModifiedBy>
  <cp:revision>9</cp:revision>
  <dcterms:created xsi:type="dcterms:W3CDTF">2020-01-03T08:39:49Z</dcterms:created>
  <dcterms:modified xsi:type="dcterms:W3CDTF">2020-02-23T00:27:09Z</dcterms:modified>
</cp:coreProperties>
</file>