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zh-TW" sz="4400" spc="-1" strike="noStrike">
                <a:solidFill>
                  <a:srgbClr val="000000"/>
                </a:solidFill>
                <a:latin typeface="Calibri"/>
              </a:rPr>
              <a:t>按一下以編輯母片標題樣式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3200" spc="-1" strike="noStrike">
                <a:solidFill>
                  <a:srgbClr val="000000"/>
                </a:solidFill>
                <a:latin typeface="Calibri"/>
              </a:rPr>
              <a:t>按一下以編輯母片文字樣式</a:t>
            </a:r>
            <a:endParaRPr b="0" lang="zh-TW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2800" spc="-1" strike="noStrike">
                <a:solidFill>
                  <a:srgbClr val="000000"/>
                </a:solidFill>
                <a:latin typeface="Calibri"/>
              </a:rPr>
              <a:t>第二層</a:t>
            </a:r>
            <a:endParaRPr b="0" lang="zh-TW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zh-TW" sz="2400" spc="-1" strike="noStrike">
                <a:solidFill>
                  <a:srgbClr val="000000"/>
                </a:solidFill>
                <a:latin typeface="Calibri"/>
              </a:rPr>
              <a:t>第三層</a:t>
            </a:r>
            <a:endParaRPr b="0" lang="zh-TW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第四層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第五層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9C06E7C-0C0B-4290-9871-02759152AC9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1/11/19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FD6B7B1-33BC-4836-A157-9CE0BF958B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在祂的聖所讚美祂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在祂的穹蒼讚美祂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2. </a:t>
            </a: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打開你的心盡聲揚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祂願世人知道它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祂創造玫瑰和那蔓藤長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祂創造樹木和那星閃亮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br/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3. </a:t>
            </a: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天地和萬物都宣揚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祂願世人分享它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祂為失喪人預備生命路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用祂大能的手來拯救他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從最深的海洋  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到那最高高的山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萬物都告訴我神是愛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我已經決定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我已經決定   要跟從耶穌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我已經決定   要跟從耶穌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我已經決定   要跟從耶穌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永不轉回   永不轉回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要因著祂的大能讚美祂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要因著祂的榮耀讚美祂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要因著祂的慈愛讚美祂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我已經決定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雖無人願意   我仍要跟從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雖無人願意   我仍要跟從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雖無人願意   我仍要跟從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永不轉回   永不轉回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我已經決定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世界在背後   十架在前頭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世界在背後   十架在前頭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世界在背後   十架在前頭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永不轉回   永不轉回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靠著耶穌聖名   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我們必能得勝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(x2)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靠著耶穌聖名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誰能訴盡祂的作為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誰能訴盡祂的愛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靠著耶穌寶貝聖名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我們必能得勝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來敞開胸懷讚美祂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我們要讚美耶和華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來高聲歡呼讚美祂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你們要讚美耶和華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我們用鼓瑟彈琴讚美祂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我們來擊鼓跳舞讚美祂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我們用絲弦樂器讚美祂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660033"/>
                </a:solidFill>
                <a:latin typeface="微軟正黑體"/>
                <a:ea typeface="微軟正黑體"/>
              </a:rPr>
              <a:t>凡有氣息的都要讚美祂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媽媽叮囑不會錯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你是牧人極愛我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天天看顧呢一個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袮是牧人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愛我親愛基督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愛我是我基督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2060"/>
                </a:solidFill>
                <a:latin typeface="Microsoft JhengHei"/>
                <a:ea typeface="Microsoft JhengHei"/>
              </a:rPr>
              <a:t>一生也不枉過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1. </a:t>
            </a: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   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打開你的心高聲揚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   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把它告訴各地方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祂創造天空和那深海洋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祂創造飛鳥和那蜜蜂忙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祂造一切為你和我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因神是愛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zh-TW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</a:t>
            </a:r>
            <a:endParaRPr b="0" lang="zh-TW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TextShape 2"/>
          <p:cNvSpPr txBox="1"/>
          <p:nvPr/>
        </p:nvSpPr>
        <p:spPr>
          <a:xfrm>
            <a:off x="0" y="1825560"/>
            <a:ext cx="91436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神是愛  空氣中我能體會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恩典中我能體會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b="1" lang="zh-TW" sz="5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隨時我都能體會</a:t>
            </a:r>
            <a:endParaRPr b="0" lang="zh-TW" sz="5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Application>LibreOffice/6.0.7.3$Linux_X86_64 LibreOffice_project/00m0$Build-3</Application>
  <Words>535</Words>
  <Paragraphs>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2019-01-06T00:10:51Z</dcterms:created>
  <dc:creator>DaTang</dc:creator>
  <dc:description/>
  <dc:language>en-US</dc:language>
  <cp:lastModifiedBy/>
  <dcterms:modified xsi:type="dcterms:W3CDTF">2019-01-11T23:41:39Z</dcterms:modified>
  <cp:revision>2</cp:revision>
  <dc:subject/>
  <dc:title>你們要讚美耶和華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