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-84" y="-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pPr/>
              <a:t>21/03/2021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489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pPr/>
              <a:t>21/03/2021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2455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pPr/>
              <a:t>21/03/2021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022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pPr/>
              <a:t>21/03/2021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9492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pPr/>
              <a:t>21/03/2021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9272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pPr/>
              <a:t>21/03/2021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64360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pPr/>
              <a:t>21/03/2021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9317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pPr/>
              <a:t>21/03/2021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7235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pPr/>
              <a:t>21/03/2021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359862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pPr/>
              <a:t>21/03/2021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427643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EA8-04A9-4606-B4D5-6B0F3E370899}" type="datetimeFigureOut">
              <a:rPr lang="vi-VN" smtClean="0"/>
              <a:pPr/>
              <a:t>21/03/2021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7C2D-D995-4DAA-BD7D-06DF08FFB35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66148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5EA8-04A9-4606-B4D5-6B0F3E370899}" type="datetimeFigureOut">
              <a:rPr lang="vi-VN" smtClean="0"/>
              <a:pPr/>
              <a:t>21/03/2021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7C2D-D995-4DAA-BD7D-06DF08FFB358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74711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青草地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青草地和暖日光照耀小河邊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小河像唱出主愛的永恆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嶺上遙看遠方朵朵彩雲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在唱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基督的愛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青草地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  比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也都頌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  不捨棄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  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己救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77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青草地</a:t>
            </a:r>
            <a:endParaRPr lang="vi-V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比天高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還看山嶺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比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海深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還望海浪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主的愛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同在頌讚主愛的永恆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 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天也都頌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主恩典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慈愛不變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捨棄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憑著信念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主的愛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同在頌讚主的愛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己救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贖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77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71</Words>
  <Application>Microsoft Office PowerPoint</Application>
  <PresentationFormat>自訂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Theme1</vt:lpstr>
      <vt:lpstr>青草地</vt:lpstr>
      <vt:lpstr>青草地</vt:lpstr>
      <vt:lpstr>青草地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青草地</dc:title>
  <dc:creator>Windows User</dc:creator>
  <cp:lastModifiedBy>Admin</cp:lastModifiedBy>
  <cp:revision>5</cp:revision>
  <dcterms:created xsi:type="dcterms:W3CDTF">2020-06-19T20:02:37Z</dcterms:created>
  <dcterms:modified xsi:type="dcterms:W3CDTF">2021-03-21T00:38:44Z</dcterms:modified>
</cp:coreProperties>
</file>