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0" r:id="rId3"/>
    <p:sldId id="26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56" r:id="rId25"/>
    <p:sldId id="265" r:id="rId26"/>
    <p:sldId id="257" r:id="rId27"/>
    <p:sldId id="258" r:id="rId28"/>
    <p:sldId id="263" r:id="rId29"/>
    <p:sldId id="261" r:id="rId30"/>
    <p:sldId id="264" r:id="rId31"/>
    <p:sldId id="262" r:id="rId32"/>
    <p:sldId id="260" r:id="rId33"/>
    <p:sldId id="259" r:id="rId34"/>
    <p:sldId id="266" r:id="rId35"/>
    <p:sldId id="267" r:id="rId3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6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458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293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836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27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502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18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27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25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018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951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EB95-716B-48C1-BE06-C624336EF9BF}" type="datetimeFigureOut">
              <a:rPr lang="vi-VN" smtClean="0"/>
              <a:t>02/07/2022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6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9858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主日學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72828" y="4389497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2022 </a:t>
            </a:r>
            <a:r>
              <a:rPr lang="en-US" altLang="zh-CN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en-US" altLang="zh-CN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2023</a:t>
            </a:r>
            <a:r>
              <a:rPr lang="zh-CN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年度</a:t>
            </a:r>
            <a:r>
              <a:rPr lang="en-US" altLang="zh-CN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 </a:t>
            </a:r>
            <a:r>
              <a:rPr lang="zh-CN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開學禮</a:t>
            </a:r>
            <a:endParaRPr lang="vi-VN" sz="5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11393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2021 – 2022</a:t>
            </a:r>
            <a:r>
              <a:rPr lang="zh-CN" alt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年度 </a:t>
            </a:r>
            <a:r>
              <a:rPr lang="en-US" altLang="zh-CN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 </a:t>
            </a:r>
            <a:r>
              <a:rPr lang="zh-CN" alt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</a:t>
            </a:r>
            <a:r>
              <a:rPr lang="zh-CN" alt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業</a:t>
            </a:r>
            <a:r>
              <a:rPr lang="zh-CN" alt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禮</a:t>
            </a:r>
            <a:endParaRPr lang="vi-VN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739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有個法利賽人​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佢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要黎挑戰耶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穌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佢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要考問邊條律法係最大又係至寶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759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耶穌回答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個盡心盡性愛主好門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徒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其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次要愛人如己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關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心他人​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唔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好咁暴躁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0957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耶穌為人釘係十字架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報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佢既神蹟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地又無法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眼目睹​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733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係佢既恩典多到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法去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數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今日你要識用詩歌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回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應神愛滔滔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v1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207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來盡力榮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美基督我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詩歌獻與衪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006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同來盡力榮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美基督我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  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歌唱到爛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4447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吶喊頌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界都該稱讚神名字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7862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內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心尊一清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潔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我將身心都歸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380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嗰個法利賽人死心不息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繼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續要挑戰主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佢問耶穌邊位係佢鄰舍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要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佢既施予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864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出撒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瑪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亞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與傷者既相遇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佢幫呢位兄弟急救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甚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至揾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埋住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処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553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9607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分享信息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120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耶穌暗示法利賽人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佢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既自誇 無建樹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仲要唔明主 既憐憫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淨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係識得​死讀書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134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今日我哋 要去實踐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主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既公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義寬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恕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我地仲要身心潔淨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奉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獻一生榮耀主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CN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RAP v2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1544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吶喊頌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界都該稱讚神名字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1260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內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心尊一清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潔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我將身心都歸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5096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11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頒獎</a:t>
            </a:r>
            <a:endParaRPr lang="vi-VN" sz="1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766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9607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大衛班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13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彼得班</a:t>
            </a:r>
            <a:endParaRPr lang="vi-VN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018" y="2503280"/>
            <a:ext cx="4211782" cy="3892588"/>
          </a:xfrm>
        </p:spPr>
        <p:txBody>
          <a:bodyPr anchor="ctr">
            <a:noAutofit/>
          </a:bodyPr>
          <a:lstStyle/>
          <a:p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阮芳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草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符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銦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丁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偉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豐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天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銘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英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傑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吳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震球</a:t>
            </a:r>
            <a:endParaRPr lang="vi-VN" sz="4000" b="1" dirty="0">
              <a:solidFill>
                <a:srgbClr val="0000CC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7003" y="147171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2310602"/>
            <a:ext cx="4211782" cy="98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陳文卓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147171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4991294"/>
            <a:ext cx="4211782" cy="98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4 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位</a:t>
            </a:r>
            <a:endParaRPr lang="vi-VN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4221852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43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約翰班</a:t>
            </a:r>
            <a:endParaRPr lang="vi-VN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873" y="2228725"/>
            <a:ext cx="4211782" cy="2227493"/>
          </a:xfrm>
        </p:spPr>
        <p:txBody>
          <a:bodyPr anchor="ctr">
            <a:noAutofit/>
          </a:bodyPr>
          <a:lstStyle/>
          <a:p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張雅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詩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郭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青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銀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美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珍</a:t>
            </a:r>
            <a:endParaRPr lang="vi-VN" sz="4000" b="1" dirty="0">
              <a:solidFill>
                <a:srgbClr val="0000CC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2368" y="1417636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02873" y="5295110"/>
            <a:ext cx="4211782" cy="98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永樂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2368" y="4521721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34150" y="2184340"/>
            <a:ext cx="4211782" cy="4396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熊思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潔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杜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嘉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欣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文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曦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麥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榮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朱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文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進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符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傳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龍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阮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家福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2805" y="1422107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88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摩西班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131" y="2041771"/>
            <a:ext cx="2261062" cy="1512398"/>
          </a:xfrm>
        </p:spPr>
        <p:txBody>
          <a:bodyPr numCol="1" anchor="ctr">
            <a:no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詠潔</a:t>
            </a:r>
            <a:endParaRPr lang="en-US" altLang="zh-TW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金</a:t>
            </a:r>
            <a:r>
              <a:rPr lang="zh-TW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錢</a:t>
            </a:r>
            <a:endParaRPr lang="vi-VN" sz="40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936" y="120456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40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2264" y="2079219"/>
            <a:ext cx="2614353" cy="338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珊珊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阮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美芳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丁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偉豪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日昌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朱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文</a:t>
            </a:r>
            <a:r>
              <a:rPr lang="zh-TW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豪</a:t>
            </a:r>
            <a:endParaRPr lang="vi-VN" sz="4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54" y="120456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7604" y="4812785"/>
            <a:ext cx="3157450" cy="108557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何家</a:t>
            </a:r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茵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936" y="4176349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011688" y="2372805"/>
            <a:ext cx="2699904" cy="3039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施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巧彤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羅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穎峰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潘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兒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寶兒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樂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0218" y="120456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45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以西結班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2113673"/>
            <a:ext cx="2385751" cy="3969287"/>
          </a:xfrm>
        </p:spPr>
        <p:txBody>
          <a:bodyPr numCol="1" anchor="ctr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洪嘉恩</a:t>
            </a:r>
            <a:endParaRPr lang="en-US" altLang="zh-CN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黄唯真</a:t>
            </a:r>
            <a:endParaRPr lang="en-US" altLang="zh-CN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lvl="0"/>
            <a:r>
              <a:rPr lang="zh-TW" altLang="vi-VN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陳嘉恩</a:t>
            </a:r>
            <a:endParaRPr lang="en-US" altLang="zh-CN" sz="4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畢以琳</a:t>
            </a:r>
            <a:endParaRPr lang="en-US" altLang="zh-CN" sz="4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lvl="0"/>
            <a:r>
              <a:rPr lang="zh-TW" altLang="vi-VN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陸</a:t>
            </a:r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嘉</a:t>
            </a:r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茵</a:t>
            </a:r>
            <a:endParaRPr lang="en-US" altLang="zh-CN" sz="4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熊恩惠</a:t>
            </a:r>
            <a:endParaRPr lang="vi-VN" sz="4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75235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40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19451" y="1721114"/>
            <a:ext cx="2607425" cy="202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何智謙</a:t>
            </a:r>
            <a:endParaRPr lang="en-US" altLang="zh-CN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霍恩銘</a:t>
            </a:r>
            <a:endParaRPr lang="vi-VN" sz="4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3472" y="107478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19106" y="1711220"/>
            <a:ext cx="3157450" cy="273405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鍾浩源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馮黎</a:t>
            </a:r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如</a:t>
            </a:r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玉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陳文</a:t>
            </a:r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舜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8438" y="107478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05004" y="5449714"/>
            <a:ext cx="4211782" cy="63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2 </a:t>
            </a:r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位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5004" y="4680271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0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9481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晉升禮</a:t>
            </a:r>
            <a:r>
              <a:rPr lang="en-US" altLang="zh-C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C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高小升少年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1032" y="4002504"/>
            <a:ext cx="59917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分享心</a:t>
            </a: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endParaRPr lang="en-US" altLang="zh-CN" sz="44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目表演 </a:t>
            </a:r>
            <a:r>
              <a:rPr lang="en-US" altLang="zh-CN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背十</a:t>
            </a: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誡</a:t>
            </a:r>
            <a:endParaRPr lang="en-US" altLang="zh-CN" sz="44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送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紀念品</a:t>
            </a:r>
            <a:endParaRPr lang="vi-VN" sz="4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17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所羅門班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839" y="2118092"/>
            <a:ext cx="2261062" cy="1512398"/>
          </a:xfrm>
        </p:spPr>
        <p:txBody>
          <a:bodyPr numCol="1" anchor="ctr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梁寶欣</a:t>
            </a:r>
            <a:endParaRPr lang="en-US" altLang="zh-TW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陳永家</a:t>
            </a:r>
            <a:endParaRPr lang="en-US" altLang="zh-CN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黃俊傑</a:t>
            </a:r>
            <a:endParaRPr lang="vi-VN" sz="40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623" y="1016186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40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2664" y="1708029"/>
            <a:ext cx="2614353" cy="241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鄭恆溢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黎福源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麥富</a:t>
            </a:r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明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3950" y="1000143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57311" y="1967862"/>
            <a:ext cx="3157450" cy="24840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鍾敏儀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林恩怡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霍</a:t>
            </a:r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恩浩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劉元雄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6488" y="1016186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83055" y="4845780"/>
            <a:ext cx="2699904" cy="18121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霍心兒</a:t>
            </a:r>
            <a:endParaRPr lang="en-US" altLang="zh-CN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彭喜甜</a:t>
            </a:r>
            <a:endParaRPr lang="en-US" altLang="zh-CN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喬</a:t>
            </a:r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永智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7659" y="3932147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2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以斯拉班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195" y="1912446"/>
            <a:ext cx="2261062" cy="2331604"/>
          </a:xfrm>
        </p:spPr>
        <p:txBody>
          <a:bodyPr numCol="1" anchor="ctr">
            <a:noAutofit/>
          </a:bodyPr>
          <a:lstStyle/>
          <a:p>
            <a:r>
              <a:rPr lang="zh-TW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陳凱</a:t>
            </a:r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欣</a:t>
            </a:r>
            <a:endParaRPr lang="en-US" altLang="zh-TW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永</a:t>
            </a:r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謙</a:t>
            </a:r>
            <a:endParaRPr lang="en-US" altLang="zh-TW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珮安</a:t>
            </a:r>
            <a:endParaRPr lang="vi-VN" sz="40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75235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40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19451" y="1721114"/>
            <a:ext cx="2607425" cy="118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黃偉源</a:t>
            </a:r>
            <a:endParaRPr lang="vi-VN" sz="4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3472" y="107478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19106" y="1711220"/>
            <a:ext cx="3157450" cy="273405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郭天</a:t>
            </a:r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進</a:t>
            </a:r>
            <a:endParaRPr lang="en-US" altLang="zh-TW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愛</a:t>
            </a:r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允</a:t>
            </a:r>
            <a:endParaRPr lang="en-US" altLang="zh-TW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鍾</a:t>
            </a:r>
            <a:r>
              <a:rPr lang="zh-TW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淑儀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8438" y="107478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01980" y="3950466"/>
            <a:ext cx="3227416" cy="2807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1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林偉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才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en-US" altLang="zh-TW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2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陳心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怡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en-US" altLang="zh-TW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3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李陽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光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en-US" altLang="zh-TW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4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鄭恆約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8230" y="313836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44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耶利米班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3120"/>
            <a:ext cx="4357766" cy="3969287"/>
          </a:xfrm>
        </p:spPr>
        <p:txBody>
          <a:bodyPr numCol="2" anchor="ctr">
            <a:no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永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勝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文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寶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鄺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美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好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杜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錦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媚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阮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淑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金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沙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麗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蓮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郭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偉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陳碧瑛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藍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沙榮</a:t>
            </a:r>
            <a:endParaRPr lang="vi-VN" sz="32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6790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32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4648" y="1783119"/>
            <a:ext cx="2607425" cy="439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王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雅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秀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芬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謝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陳金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芳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玉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婷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彩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媚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蘇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桂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玲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華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仙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    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嬌</a:t>
            </a:r>
            <a:endParaRPr lang="vi-VN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2470" y="1136790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32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80236" y="1634823"/>
            <a:ext cx="2510445" cy="320376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楊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俊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民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王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章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菊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園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王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婉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樺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區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修慧</a:t>
            </a:r>
            <a:endParaRPr lang="vi-VN" sz="32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70618" y="1122575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32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32073" y="5766337"/>
            <a:ext cx="4211782" cy="63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20 </a:t>
            </a:r>
            <a:r>
              <a:rPr lang="zh-CN" alt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位</a:t>
            </a:r>
            <a:endParaRPr lang="vi-VN" sz="3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2073" y="5058449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32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7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羅以班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8" y="2314553"/>
            <a:ext cx="4393786" cy="2227493"/>
          </a:xfrm>
        </p:spPr>
        <p:txBody>
          <a:bodyPr numCol="2" anchor="ctr">
            <a:no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張瑞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群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麗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真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楊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婉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萍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寶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佩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珍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呂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瑞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蓮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潤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芳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寶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英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莉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婷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淑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麗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歐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陽文儀</a:t>
            </a:r>
            <a:endParaRPr lang="vi-VN" sz="32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06012"/>
            <a:ext cx="42117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6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36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4648" y="1783120"/>
            <a:ext cx="2607425" cy="2758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張玉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秋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何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慧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羅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杏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英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沈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娣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鍾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莊玉蘭</a:t>
            </a:r>
            <a:endParaRPr lang="vi-VN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2470" y="1136790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32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06727" y="5356584"/>
            <a:ext cx="2816120" cy="136915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關燕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茜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司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徒瑞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英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8685" y="4707347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32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334597" y="1818262"/>
            <a:ext cx="4660941" cy="3271656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熊麗明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范英詩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陳愛華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鄧潔凝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黃秀英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李秀儀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謝惠雲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蔣麗莉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鄧琨賢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梁玉梅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陳歐秀娟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黃玉蘭</a:t>
            </a:r>
            <a:endParaRPr lang="vi-VN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6059" y="1106012"/>
            <a:ext cx="4898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32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44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9607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亞伯拉罕班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20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9607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真理班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724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9481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晉升禮</a:t>
            </a:r>
            <a:r>
              <a:rPr lang="en-US" altLang="zh-C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C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少年升青年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1032" y="4002504"/>
            <a:ext cx="59917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分享心</a:t>
            </a: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endParaRPr lang="en-US" altLang="zh-CN" sz="44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節目表演 </a:t>
            </a:r>
            <a:r>
              <a:rPr lang="en-US" altLang="zh-CN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獻詩</a:t>
            </a:r>
            <a:endParaRPr lang="en-US" altLang="zh-C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送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紀念品</a:t>
            </a:r>
            <a:endParaRPr lang="vi-VN" sz="4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9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來盡力榮耀</a:t>
            </a:r>
            <a:r>
              <a:rPr lang="zh-TW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​ </a:t>
            </a:r>
            <a:r>
              <a:rPr lang="en-US" altLang="zh-TW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(RAP)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298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來盡力榮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美基督我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詩歌獻與衪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5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同來盡力榮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  讚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美基督我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  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歌唱到爛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43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吶喊頌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en-US" altLang="zh-TW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主尊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貴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界都該稱讚神名字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254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眼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內 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心尊一清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潔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我將身心都歸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8539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136</TotalTime>
  <Words>1073</Words>
  <Application>Microsoft Office PowerPoint</Application>
  <PresentationFormat>Widescreen</PresentationFormat>
  <Paragraphs>231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Microsoft JhengHei</vt:lpstr>
      <vt:lpstr>Microsoft JhengHei</vt:lpstr>
      <vt:lpstr>PMingLiU</vt:lpstr>
      <vt:lpstr>Arial</vt:lpstr>
      <vt:lpstr>Calibri</vt:lpstr>
      <vt:lpstr>Microsoft Himalaya</vt:lpstr>
      <vt:lpstr>Times New Roman</vt:lpstr>
      <vt:lpstr>Theme1</vt:lpstr>
      <vt:lpstr>主日學</vt:lpstr>
      <vt:lpstr>分享信息</vt:lpstr>
      <vt:lpstr>晉升禮 高小升少年</vt:lpstr>
      <vt:lpstr>晉升禮 少年升青年</vt:lpstr>
      <vt:lpstr>同來盡力榮耀​ (RAP)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頒獎</vt:lpstr>
      <vt:lpstr>大衛班</vt:lpstr>
      <vt:lpstr>彼得班</vt:lpstr>
      <vt:lpstr>約翰班</vt:lpstr>
      <vt:lpstr>摩西班</vt:lpstr>
      <vt:lpstr>以西結班</vt:lpstr>
      <vt:lpstr>所羅門班</vt:lpstr>
      <vt:lpstr>以斯拉班</vt:lpstr>
      <vt:lpstr>耶利米班</vt:lpstr>
      <vt:lpstr>羅以班</vt:lpstr>
      <vt:lpstr>亞伯拉罕班</vt:lpstr>
      <vt:lpstr>真理班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頒獎</dc:title>
  <dc:creator>Windows User</dc:creator>
  <cp:lastModifiedBy>Windows User</cp:lastModifiedBy>
  <cp:revision>42</cp:revision>
  <dcterms:created xsi:type="dcterms:W3CDTF">2022-06-30T16:10:48Z</dcterms:created>
  <dcterms:modified xsi:type="dcterms:W3CDTF">2022-07-02T05:18:10Z</dcterms:modified>
</cp:coreProperties>
</file>