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79E1-49E9-4258-961C-908417C7F37C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C7472-DD9C-4F00-9113-F58447810D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9E1-49E9-4258-961C-908417C7F37C}" type="datetimeFigureOut">
              <a:rPr lang="zh-TW" altLang="en-US" smtClean="0"/>
              <a:pPr/>
              <a:t>2019/4/28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7472-DD9C-4F00-9113-F58447810D0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TW" altLang="en-US" sz="45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因祂活著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差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愛子   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人稱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祂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賜下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   醫治   寬恕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死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裡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復活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 使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我得</a:t>
            </a:r>
            <a:r>
              <a:rPr lang="zh-CN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自由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那</a:t>
            </a:r>
            <a:r>
              <a:rPr lang="zh-TW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空墳墓就是我的</a:t>
            </a:r>
            <a:r>
              <a:rPr lang="zh-CN" altLang="en-US" sz="5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得救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記號</a:t>
            </a:r>
            <a:endParaRPr lang="zh-TW" altLang="en-US" sz="5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因祂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b="1" dirty="0" err="1" smtClean="0">
                <a:solidFill>
                  <a:srgbClr val="002060"/>
                </a:solidFill>
              </a:rPr>
              <a:t>Vì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Giê-su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Sống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19716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因祂活著 我能面對明天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因祂活著 不再懼怕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929066"/>
            <a:ext cx="9144000" cy="292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vi-VN" sz="3600" dirty="0">
                <a:solidFill>
                  <a:srgbClr val="002060"/>
                </a:solidFill>
              </a:rPr>
              <a:t>Vì Giê-su </a:t>
            </a:r>
            <a:r>
              <a:rPr lang="vi-VN" sz="3600" dirty="0" smtClean="0">
                <a:solidFill>
                  <a:srgbClr val="002060"/>
                </a:solidFill>
              </a:rPr>
              <a:t>sống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vi-VN" sz="3600" dirty="0" smtClean="0">
                <a:solidFill>
                  <a:srgbClr val="002060"/>
                </a:solidFill>
              </a:rPr>
              <a:t>tôi </a:t>
            </a:r>
            <a:r>
              <a:rPr lang="vi-VN" sz="3600" dirty="0">
                <a:solidFill>
                  <a:srgbClr val="002060"/>
                </a:solidFill>
              </a:rPr>
              <a:t>bước đi với hi </a:t>
            </a:r>
            <a:r>
              <a:rPr lang="vi-VN" sz="3600" dirty="0" smtClean="0">
                <a:solidFill>
                  <a:srgbClr val="002060"/>
                </a:solidFill>
              </a:rPr>
              <a:t>vọng</a:t>
            </a:r>
            <a:endParaRPr lang="en-US" sz="3600" dirty="0" smtClean="0">
              <a:solidFill>
                <a:srgbClr val="002060"/>
              </a:solidFill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vi-VN" sz="3600" dirty="0" smtClean="0">
                <a:solidFill>
                  <a:srgbClr val="002060"/>
                </a:solidFill>
              </a:rPr>
              <a:t>Bóng </a:t>
            </a:r>
            <a:r>
              <a:rPr lang="vi-VN" sz="3600" dirty="0">
                <a:solidFill>
                  <a:srgbClr val="002060"/>
                </a:solidFill>
              </a:rPr>
              <a:t>đêm xa </a:t>
            </a:r>
            <a:r>
              <a:rPr lang="vi-VN" sz="3600" dirty="0" smtClean="0">
                <a:solidFill>
                  <a:srgbClr val="002060"/>
                </a:solidFill>
              </a:rPr>
              <a:t>dần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vi-VN" sz="3600" dirty="0" smtClean="0">
                <a:solidFill>
                  <a:srgbClr val="002060"/>
                </a:solidFill>
              </a:rPr>
              <a:t>lòng </a:t>
            </a:r>
            <a:r>
              <a:rPr lang="vi-VN" sz="3600" dirty="0">
                <a:solidFill>
                  <a:srgbClr val="002060"/>
                </a:solidFill>
              </a:rPr>
              <a:t>luôn vững tin</a:t>
            </a:r>
            <a:endParaRPr lang="zh-TW" altLang="en-US" sz="36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因祂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   </a:t>
            </a:r>
            <a:r>
              <a:rPr lang="en-US" b="1" dirty="0" err="1" smtClean="0">
                <a:solidFill>
                  <a:srgbClr val="002060"/>
                </a:solidFill>
              </a:rPr>
              <a:t>Vì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Giê-su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Sống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19716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我深知道 祂掌管明天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生命充滿了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希望  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因祂活著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929066"/>
            <a:ext cx="9144000" cy="292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600" dirty="0" err="1">
                <a:solidFill>
                  <a:srgbClr val="002060"/>
                </a:solidFill>
              </a:rPr>
              <a:t>Vì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tôi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biết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rõ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Chúa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sống</a:t>
            </a:r>
            <a:endParaRPr lang="en-US" sz="3600" dirty="0">
              <a:solidFill>
                <a:srgbClr val="002060"/>
              </a:solidFill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>
                <a:solidFill>
                  <a:srgbClr val="002060"/>
                </a:solidFill>
              </a:rPr>
              <a:t>uy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quyền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trên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khắp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trời</a:t>
            </a:r>
            <a:endParaRPr lang="en-US" sz="3600" dirty="0" smtClean="0">
              <a:solidFill>
                <a:srgbClr val="002060"/>
              </a:solidFill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>
                <a:solidFill>
                  <a:srgbClr val="002060"/>
                </a:solidFill>
              </a:rPr>
              <a:t>Vì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Giê-su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sống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luôn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với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</a:rPr>
              <a:t>tôi</a:t>
            </a:r>
            <a:endParaRPr lang="en-US" sz="3600" dirty="0" smtClean="0">
              <a:solidFill>
                <a:srgbClr val="002060"/>
              </a:solidFill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en-US" sz="3600" dirty="0" err="1" smtClean="0">
                <a:solidFill>
                  <a:srgbClr val="002060"/>
                </a:solidFill>
              </a:rPr>
              <a:t>tôi</a:t>
            </a:r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vui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sống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trong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Ngài</a:t>
            </a:r>
            <a:endParaRPr lang="zh-TW" altLang="en-US" sz="36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5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因祂活著</a:t>
            </a:r>
            <a:endParaRPr lang="zh-TW" altLang="en-US" sz="45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因祂活著   我能面對明天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因祂活著   不再懼怕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我深知道   祂掌管明天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生命充滿了希望   </a:t>
            </a:r>
            <a:endParaRPr lang="en-US" altLang="zh-TW" sz="5400" b="1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因祂活著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0" y="1844675"/>
            <a:ext cx="91440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r>
              <a:rPr kumimoji="0" lang="en-US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kumimoji="0"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將聖經教導</a:t>
            </a:r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r>
              <a:rPr kumimoji="0" lang="en-US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老年人</a:t>
            </a:r>
            <a:endParaRPr lang="en-US" altLang="zh-TW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少年人</a:t>
            </a:r>
            <a:r>
              <a:rPr kumimoji="0" lang="zh-TW" altLang="zh-TW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來與真理</a:t>
            </a:r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親近</a:t>
            </a:r>
            <a:endParaRPr kumimoji="0"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兄弟妹相關心齊勉勵見</a:t>
            </a:r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真心</a:t>
            </a:r>
            <a:endParaRPr kumimoji="0" lang="en-US" altLang="zh-TW" sz="5400" b="1" dirty="0" smtClean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一起</a:t>
            </a:r>
            <a:r>
              <a:rPr kumimoji="0" lang="zh-TW" altLang="zh-TW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哼出歡樂</a:t>
            </a:r>
            <a:r>
              <a:rPr kumimoji="0" lang="zh-TW" altLang="zh-TW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音韻</a:t>
            </a:r>
            <a:endParaRPr kumimoji="0"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3203575" y="476250"/>
            <a:ext cx="2311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zh-TW" altLang="zh-TW" sz="48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kumimoji="0" lang="zh-TW" altLang="en-US" sz="4800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ChangeArrowheads="1"/>
          </p:cNvSpPr>
          <p:nvPr/>
        </p:nvSpPr>
        <p:spPr bwMode="auto">
          <a:xfrm>
            <a:off x="0" y="785794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願意願意願意願意</a:t>
            </a:r>
          </a:p>
          <a:p>
            <a:pPr algn="ctr"/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聽祂愛的</a:t>
            </a:r>
            <a:r>
              <a:rPr lang="zh-TW" altLang="en-US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教訓</a:t>
            </a:r>
            <a:endParaRPr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硏究聖經不了解最緊要去</a:t>
            </a:r>
            <a:r>
              <a:rPr lang="zh-TW" altLang="en-US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問</a:t>
            </a:r>
            <a:endParaRPr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做個做個做個做個好</a:t>
            </a:r>
            <a:r>
              <a:rPr lang="zh-TW" altLang="en-US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學生</a:t>
            </a:r>
            <a:endParaRPr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遵主旨意作快樂</a:t>
            </a:r>
            <a:r>
              <a:rPr lang="zh-TW" altLang="en-US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endParaRPr lang="zh-TW" altLang="en-US" sz="5400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  <a:p>
            <a:pPr algn="ctr"/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完全</a:t>
            </a:r>
            <a:r>
              <a:rPr lang="zh-TW" altLang="en-US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奉獻  步</a:t>
            </a:r>
            <a:r>
              <a:rPr lang="zh-TW" altLang="en-US" sz="5400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向</a:t>
            </a:r>
            <a:r>
              <a:rPr lang="zh-TW" altLang="en-US" sz="5400" b="1" dirty="0" smtClean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永生</a:t>
            </a:r>
            <a:endParaRPr lang="zh-TW" altLang="en-US" sz="5400" b="1" dirty="0">
              <a:solidFill>
                <a:srgbClr val="FFFF00"/>
              </a:solidFill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我感謝你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你的身體 為我而捨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帶我出黑暗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使我再次能看見</a:t>
            </a:r>
          </a:p>
          <a:p>
            <a:pPr>
              <a:buNone/>
            </a:pP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24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我感謝你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你的寶血 為我而流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寶貴十架上 醫治恩典湧流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使我完全得自由</a:t>
            </a:r>
          </a:p>
        </p:txBody>
      </p:sp>
    </p:spTree>
    <p:extLst>
      <p:ext uri="{BB962C8B-B14F-4D97-AF65-F5344CB8AC3E}">
        <p14:creationId xmlns="" xmlns:p14="http://schemas.microsoft.com/office/powerpoint/2010/main" val="29767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是你所立的約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你的愛永遠不會改變</a:t>
            </a:r>
          </a:p>
        </p:txBody>
      </p:sp>
    </p:spTree>
    <p:extLst>
      <p:ext uri="{BB962C8B-B14F-4D97-AF65-F5344CB8AC3E}">
        <p14:creationId xmlns="" xmlns:p14="http://schemas.microsoft.com/office/powerpoint/2010/main" val="14342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因祂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r>
              <a:rPr lang="zh-TW" altLang="en-US" dirty="0" smtClean="0"/>
              <a:t>    </a:t>
            </a:r>
            <a:r>
              <a:rPr lang="en-US" b="1" dirty="0" err="1" smtClean="0">
                <a:solidFill>
                  <a:srgbClr val="002060"/>
                </a:solidFill>
              </a:rPr>
              <a:t>Vì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Giê-su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Sống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197167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神差愛子 人稱祂耶穌</a:t>
            </a:r>
            <a:r>
              <a:rPr 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祂賜下愛 醫治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寬恕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929066"/>
            <a:ext cx="9144000" cy="292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vi-VN" sz="3600" dirty="0">
                <a:solidFill>
                  <a:srgbClr val="002060"/>
                </a:solidFill>
              </a:rPr>
              <a:t>Trên trời vinh </a:t>
            </a:r>
            <a:r>
              <a:rPr lang="vi-VN" sz="3600" dirty="0" smtClean="0">
                <a:solidFill>
                  <a:srgbClr val="002060"/>
                </a:solidFill>
              </a:rPr>
              <a:t>quang</a:t>
            </a:r>
            <a:endParaRPr lang="en-US" sz="3600" dirty="0" smtClean="0">
              <a:solidFill>
                <a:srgbClr val="002060"/>
              </a:solidFill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vi-VN" sz="3600" dirty="0" smtClean="0">
                <a:solidFill>
                  <a:srgbClr val="002060"/>
                </a:solidFill>
              </a:rPr>
              <a:t>Vua </a:t>
            </a:r>
            <a:r>
              <a:rPr lang="vi-VN" sz="3600" dirty="0">
                <a:solidFill>
                  <a:srgbClr val="002060"/>
                </a:solidFill>
              </a:rPr>
              <a:t>Thánh xuống gian </a:t>
            </a:r>
            <a:r>
              <a:rPr lang="vi-VN" sz="3600" dirty="0" smtClean="0">
                <a:solidFill>
                  <a:srgbClr val="002060"/>
                </a:solidFill>
              </a:rPr>
              <a:t>trần</a:t>
            </a:r>
            <a:endParaRPr lang="en-US" sz="3600" dirty="0" smtClean="0">
              <a:solidFill>
                <a:srgbClr val="002060"/>
              </a:solidFill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vi-VN" sz="3600" dirty="0" smtClean="0">
                <a:solidFill>
                  <a:srgbClr val="002060"/>
                </a:solidFill>
              </a:rPr>
              <a:t>xót </a:t>
            </a:r>
            <a:r>
              <a:rPr lang="vi-VN" sz="3600" dirty="0">
                <a:solidFill>
                  <a:srgbClr val="002060"/>
                </a:solidFill>
              </a:rPr>
              <a:t>thương con người sống trong tuyệt </a:t>
            </a:r>
            <a:r>
              <a:rPr lang="vi-VN" sz="3600" dirty="0" smtClean="0">
                <a:solidFill>
                  <a:srgbClr val="002060"/>
                </a:solidFill>
              </a:rPr>
              <a:t>vọng</a:t>
            </a:r>
            <a:endParaRPr kumimoji="0" lang="zh-TW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因祂</a:t>
            </a:r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活著</a:t>
            </a:r>
            <a:r>
              <a:rPr lang="zh-TW" altLang="en-US" dirty="0" smtClean="0"/>
              <a:t>    </a:t>
            </a:r>
            <a:r>
              <a:rPr lang="en-US" b="1" dirty="0" err="1" smtClean="0">
                <a:solidFill>
                  <a:srgbClr val="002060"/>
                </a:solidFill>
              </a:rPr>
              <a:t>Vì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Giê-su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Sống</a:t>
            </a:r>
            <a:endParaRPr lang="zh-TW" altLang="en-US" b="1" dirty="0">
              <a:solidFill>
                <a:srgbClr val="00206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19716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死裡復活 使我得自由</a:t>
            </a:r>
            <a:r>
              <a:rPr lang="en-US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那空墳墓就是我得救的記號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0" y="3929066"/>
            <a:ext cx="9144000" cy="292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vi-VN" sz="3600" dirty="0">
                <a:solidFill>
                  <a:srgbClr val="002060"/>
                </a:solidFill>
              </a:rPr>
              <a:t>Thân vàng hi </a:t>
            </a:r>
            <a:r>
              <a:rPr lang="vi-VN" sz="3600" dirty="0" smtClean="0">
                <a:solidFill>
                  <a:srgbClr val="002060"/>
                </a:solidFill>
              </a:rPr>
              <a:t>sinh</a:t>
            </a:r>
            <a:endParaRPr lang="en-US" sz="3600" dirty="0" smtClean="0">
              <a:solidFill>
                <a:srgbClr val="002060"/>
              </a:solidFill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vi-VN" sz="3600" dirty="0" smtClean="0">
                <a:solidFill>
                  <a:srgbClr val="002060"/>
                </a:solidFill>
              </a:rPr>
              <a:t>Chịu </a:t>
            </a:r>
            <a:r>
              <a:rPr lang="vi-VN" sz="3600" dirty="0">
                <a:solidFill>
                  <a:srgbClr val="002060"/>
                </a:solidFill>
              </a:rPr>
              <a:t>đau thương cứu </a:t>
            </a:r>
            <a:r>
              <a:rPr lang="vi-VN" sz="3600" dirty="0" smtClean="0">
                <a:solidFill>
                  <a:srgbClr val="002060"/>
                </a:solidFill>
              </a:rPr>
              <a:t>người</a:t>
            </a:r>
            <a:endParaRPr lang="en-US" sz="3600" dirty="0" smtClean="0">
              <a:solidFill>
                <a:srgbClr val="002060"/>
              </a:solidFill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vi-VN" sz="3600" dirty="0" smtClean="0">
                <a:solidFill>
                  <a:srgbClr val="002060"/>
                </a:solidFill>
              </a:rPr>
              <a:t>Hiện </a:t>
            </a:r>
            <a:r>
              <a:rPr lang="vi-VN" sz="3600" dirty="0">
                <a:solidFill>
                  <a:srgbClr val="002060"/>
                </a:solidFill>
              </a:rPr>
              <a:t>Ngài đang sống để đón muôn người </a:t>
            </a:r>
            <a:endParaRPr lang="en-US" sz="3600" dirty="0" smtClean="0">
              <a:solidFill>
                <a:srgbClr val="002060"/>
              </a:solidFill>
            </a:endParaRPr>
          </a:p>
          <a:p>
            <a:pPr marL="342900" lvl="0" indent="-342900" algn="ctr">
              <a:spcBef>
                <a:spcPct val="20000"/>
              </a:spcBef>
            </a:pPr>
            <a:r>
              <a:rPr lang="vi-VN" sz="3600" dirty="0" smtClean="0">
                <a:solidFill>
                  <a:srgbClr val="002060"/>
                </a:solidFill>
              </a:rPr>
              <a:t>Tìm </a:t>
            </a:r>
            <a:r>
              <a:rPr lang="vi-VN" sz="3600" dirty="0">
                <a:solidFill>
                  <a:srgbClr val="002060"/>
                </a:solidFill>
              </a:rPr>
              <a:t>nguồn thái an</a:t>
            </a:r>
            <a:endParaRPr lang="zh-TW" altLang="en-US" sz="36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52</TotalTime>
  <Words>372</Words>
  <Application>Microsoft Office PowerPoint</Application>
  <PresentationFormat>如螢幕大小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佈景主題1</vt:lpstr>
      <vt:lpstr>因祂活著</vt:lpstr>
      <vt:lpstr>因祂活著</vt:lpstr>
      <vt:lpstr>投影片 3</vt:lpstr>
      <vt:lpstr>投影片 4</vt:lpstr>
      <vt:lpstr>寶貴十架</vt:lpstr>
      <vt:lpstr>寶貴十架</vt:lpstr>
      <vt:lpstr>寶貴十架</vt:lpstr>
      <vt:lpstr>因祂活著    Vì Giê-su Sống</vt:lpstr>
      <vt:lpstr>因祂活著    Vì Giê-su Sống</vt:lpstr>
      <vt:lpstr>因祂活著    Vì Giê-su Sống</vt:lpstr>
      <vt:lpstr>因祂活著    Vì Giê-su Sống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因祂活著</dc:title>
  <dc:creator>DaTang</dc:creator>
  <cp:lastModifiedBy>DaTang</cp:lastModifiedBy>
  <cp:revision>6</cp:revision>
  <dcterms:created xsi:type="dcterms:W3CDTF">2019-04-07T00:23:54Z</dcterms:created>
  <dcterms:modified xsi:type="dcterms:W3CDTF">2019-04-28T00:28:59Z</dcterms:modified>
</cp:coreProperties>
</file>