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sldIdLst>
    <p:sldId id="264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CC83E-20CC-41CF-974C-0E1E818925F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7A0F-4EBC-4D7E-9D0D-CF57CD6AB2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C83DA-99C4-4CCF-B999-65A0B3C9DB1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FC73C-2F6E-416E-9048-398BC88BF69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BFE58-BBC8-4977-9875-4B4CF94953F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B696B-FEEB-41A6-887B-4AE0F63685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46B30-8C8C-4C29-891F-D7D4A192870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BB714-F538-400F-96E3-C4D71008455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A9874-E1A7-41F2-868B-594F9D452D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6D1DE-A513-4D91-8BFC-100D69EEBEF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EC2A9-113F-4D05-BCF1-C3001727188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A3C8B-DBE7-4D34-9F78-649E1951C015}" type="datetime1">
              <a:rPr lang="en-US" altLang="en-US"/>
              <a:pPr/>
              <a:t>5/12/2019</a:t>
            </a:fld>
            <a:endParaRPr lang="en-US" altLang="en-US" sz="1800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216F5-C6CC-4726-A135-43F0C1EFD5AC}" type="slidenum">
              <a:rPr lang="en-US" altLang="en-US"/>
              <a:pPr/>
              <a:t>‹#›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35765664-5C1F-40CC-86D4-32D25A090D89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25FF5352-C62A-4C97-9971-BCBB01550D3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我愛爸媽親切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友善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勤奮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工作不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敷衍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071942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 </a:t>
            </a: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yêu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mẹ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</a:t>
            </a:r>
            <a:r>
              <a:rPr lang="en-US" altLang="zh-TW" sz="4000" b="1" baseline="0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ì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thân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thiết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hết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lòng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tận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tụy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làm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việc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8"/>
                <a:ea typeface="Adobe 楷体 Std R" pitchFamily="18" charset="-128"/>
              </a:rPr>
              <a:t>爸媽</a:t>
            </a:r>
            <a:r>
              <a:rPr lang="zh-CN" altLang="en-US" dirty="0" smtClean="0"/>
              <a:t>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天父賜給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媽無窮盡的愛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171968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Cảm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tạ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Chúa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ban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cho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cha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mẹ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rất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yêu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8"/>
                <a:ea typeface="Adobe 楷体 Std R" pitchFamily="18" charset="-128"/>
              </a:rPr>
              <a:t>爸媽</a:t>
            </a:r>
            <a:r>
              <a:rPr lang="zh-CN" altLang="en-US" dirty="0" smtClean="0"/>
              <a:t>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一顆孝心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存留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祈求雙親都多福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171968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Một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tấm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lòng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hiếu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thảo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dành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cho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cha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mẹ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Chỉ</a:t>
            </a: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mong</a:t>
            </a: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cha </a:t>
            </a: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mẹ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hạnh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phúc</a:t>
            </a: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8"/>
                <a:ea typeface="Adobe 楷体 Std R" pitchFamily="18" charset="-128"/>
              </a:rPr>
              <a:t>爸媽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Oh Daddy Mommy</a:t>
            </a: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多謝您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672034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Hãy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cho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được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nói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một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tiếng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 </a:t>
            </a: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cảm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ơn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cha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mẹ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做個天父喜悅的孩子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4"/>
          <p:cNvSpPr txBox="1">
            <a:spLocks/>
          </p:cNvSpPr>
          <p:nvPr/>
        </p:nvSpPr>
        <p:spPr>
          <a:xfrm>
            <a:off x="-214346" y="357187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Làm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một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người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đẹp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lòng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Chúa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cầu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nguyện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với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做個天父喜悅的孩子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4"/>
          <p:cNvSpPr txBox="1">
            <a:spLocks/>
          </p:cNvSpPr>
          <p:nvPr/>
        </p:nvSpPr>
        <p:spPr>
          <a:xfrm>
            <a:off x="-214346" y="357187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Làm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một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người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đẹp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lòng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Chúa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tâm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tình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với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做個天父喜悅的孩子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4"/>
          <p:cNvSpPr txBox="1">
            <a:spLocks/>
          </p:cNvSpPr>
          <p:nvPr/>
        </p:nvSpPr>
        <p:spPr>
          <a:xfrm>
            <a:off x="-85700" y="352902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Xin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Chúa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hướng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dẫn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lối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Để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vâng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theo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ý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做個天父喜悅的孩子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4"/>
          <p:cNvSpPr txBox="1">
            <a:spLocks/>
          </p:cNvSpPr>
          <p:nvPr/>
        </p:nvSpPr>
        <p:spPr>
          <a:xfrm>
            <a:off x="-214346" y="357187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Xin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làm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Đấng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chăn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dắt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Mỗi</a:t>
            </a:r>
            <a:r>
              <a:rPr lang="en-US" altLang="zh-TW" sz="4000" b="1" baseline="0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baseline="0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ngày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cảm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tạ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我功課給我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成長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一切照料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071942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Hướng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dẫn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chăm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lo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mọi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điều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ể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cho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nên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người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孝順父母努力讀書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分擔家務有趣味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071942"/>
            <a:ext cx="91440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Hiếu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thảo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với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cha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mẹ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cố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gắng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học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hành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phụ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giúp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việc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nhà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這個家裡充滿快樂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常有爸媽愛護我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071942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Gia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đình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ngập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tràn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niềm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vui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Vì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có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mẹ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yêu</a:t>
            </a:r>
            <a:r>
              <a:rPr lang="en-US" altLang="zh-TW" sz="4000" b="1" dirty="0" smtClean="0">
                <a:solidFill>
                  <a:srgbClr val="0070C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8"/>
                <a:ea typeface="Adobe 楷体 Std R" pitchFamily="18" charset="-128"/>
              </a:rPr>
              <a:t>爸媽</a:t>
            </a:r>
            <a:r>
              <a:rPr lang="zh-CN" altLang="en-US" dirty="0" smtClean="0"/>
              <a:t>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她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愛心似水長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求孩子天天樂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悠悠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428596" y="4171968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Tình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yêu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của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mẹ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như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suối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mãi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tuôn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Chỉ</a:t>
            </a: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mong</a:t>
            </a: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mỗi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ngày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vui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8"/>
                <a:ea typeface="Adobe 楷体 Std R" pitchFamily="18" charset="-128"/>
              </a:rPr>
              <a:t>爸媽</a:t>
            </a:r>
            <a:r>
              <a:rPr lang="zh-CN" altLang="en-US" dirty="0" smtClean="0"/>
              <a:t>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我温暖挽我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Oh Mommy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多謝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171968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Nắm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tay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trao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sự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ấm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áp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cảm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ơn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mẹ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8"/>
                <a:ea typeface="Adobe 楷体 Std R" pitchFamily="18" charset="-128"/>
              </a:rPr>
              <a:t>爸媽</a:t>
            </a:r>
            <a:r>
              <a:rPr lang="zh-CN" altLang="en-US" dirty="0" smtClean="0"/>
              <a:t>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工作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不會多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停留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求孩子天天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都足夠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171968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iệc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của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cha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mỗi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ngày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như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bất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tận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Chỉ</a:t>
            </a: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mong</a:t>
            </a: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mỗi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ngày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luôn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đủ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đầy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8"/>
                <a:ea typeface="Adobe 楷体 Std R" pitchFamily="18" charset="-128"/>
              </a:rPr>
              <a:t>爸媽</a:t>
            </a:r>
            <a:r>
              <a:rPr lang="zh-CN" altLang="en-US" dirty="0" smtClean="0"/>
              <a:t>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我飽暖無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Oh Daddy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多謝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171968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Cho con no </a:t>
            </a: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ấm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không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cần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lo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lắng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baseline="0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 </a:t>
            </a:r>
            <a:r>
              <a:rPr lang="en-US" altLang="zh-TW" sz="4000" b="1" baseline="0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cảm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ơn</a:t>
            </a:r>
            <a:r>
              <a:rPr lang="en-US" altLang="zh-TW" sz="4000" b="1" dirty="0" smtClean="0">
                <a:solidFill>
                  <a:schemeClr val="tx2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cha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8"/>
                <a:ea typeface="Adobe 楷体 Std R" pitchFamily="18" charset="-128"/>
              </a:rPr>
              <a:t>爸媽</a:t>
            </a:r>
            <a:r>
              <a:rPr lang="zh-CN" altLang="en-US" dirty="0" smtClean="0"/>
              <a:t> </a:t>
            </a:r>
            <a:r>
              <a:rPr lang="en-US" dirty="0" smtClean="0"/>
              <a:t>I love you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天天照料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循循地教導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171968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Mỗi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ngày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chăm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lo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cho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Mỗi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ngày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dạy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dỗ</a:t>
            </a:r>
            <a:r>
              <a:rPr kumimoji="0" lang="en-US" altLang="zh-TW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9</TotalTime>
  <Words>397</Words>
  <Application>Microsoft Office PowerPoint</Application>
  <PresentationFormat>如螢幕大小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佈景主題6</vt:lpstr>
      <vt:lpstr>2_Default Design</vt:lpstr>
      <vt:lpstr>爸媽愛我</vt:lpstr>
      <vt:lpstr>爸媽愛我</vt:lpstr>
      <vt:lpstr>爸媽愛我</vt:lpstr>
      <vt:lpstr>爸媽愛我</vt:lpstr>
      <vt:lpstr>爸媽 I love you</vt:lpstr>
      <vt:lpstr>爸媽 I love you</vt:lpstr>
      <vt:lpstr>爸媽 I love you</vt:lpstr>
      <vt:lpstr>爸媽 I love you</vt:lpstr>
      <vt:lpstr>爸媽 I love you</vt:lpstr>
      <vt:lpstr>爸媽 I love you</vt:lpstr>
      <vt:lpstr>爸媽 I love you</vt:lpstr>
      <vt:lpstr>爸媽 I love you</vt:lpstr>
      <vt:lpstr>投影片 13</vt:lpstr>
      <vt:lpstr>投影片 14</vt:lpstr>
      <vt:lpstr>投影片 15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爸媽愛我</dc:title>
  <dc:creator>DaTang</dc:creator>
  <cp:lastModifiedBy>DaTang</cp:lastModifiedBy>
  <cp:revision>3</cp:revision>
  <dcterms:created xsi:type="dcterms:W3CDTF">2019-05-12T00:19:20Z</dcterms:created>
  <dcterms:modified xsi:type="dcterms:W3CDTF">2019-05-12T00:30:36Z</dcterms:modified>
</cp:coreProperties>
</file>