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D41C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28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9A734-1188-4050-A398-9D3ED6429B5D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5759E-9C92-4C41-AFBC-18233E5E47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029"/>
            <a:ext cx="7772400" cy="865322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59D41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宣道會梁汝學堂主日學</a:t>
            </a:r>
            <a:endParaRPr lang="en-US" b="1" dirty="0">
              <a:solidFill>
                <a:srgbClr val="59D41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71550"/>
            <a:ext cx="6400800" cy="533400"/>
          </a:xfrm>
        </p:spPr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2018 -2019 </a:t>
            </a:r>
            <a:r>
              <a:rPr lang="zh-CN" altLang="en-US" b="1" dirty="0" smtClean="0">
                <a:solidFill>
                  <a:srgbClr val="0070C0"/>
                </a:solidFill>
                <a:latin typeface="Microsoft JhengHei" pitchFamily="34" charset="-120"/>
                <a:ea typeface="Microsoft JhengHei" pitchFamily="34" charset="-120"/>
              </a:rPr>
              <a:t>年度</a:t>
            </a:r>
            <a:endParaRPr lang="en-US" b="1" dirty="0">
              <a:solidFill>
                <a:srgbClr val="0070C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648632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結業禮</a:t>
            </a:r>
            <a:endParaRPr lang="en-US" sz="6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753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箴言 </a:t>
            </a:r>
            <a:r>
              <a:rPr lang="en-US" altLang="zh-CN" sz="4000" b="1" dirty="0" smtClean="0">
                <a:solidFill>
                  <a:srgbClr val="002060"/>
                </a:solidFill>
                <a:latin typeface="Microsoft JhengHei" pitchFamily="34" charset="-120"/>
                <a:ea typeface="Microsoft JhengHei" pitchFamily="34" charset="-120"/>
              </a:rPr>
              <a:t>22 : 6</a:t>
            </a:r>
            <a:endParaRPr lang="en-US" sz="4000" b="1" dirty="0">
              <a:solidFill>
                <a:srgbClr val="002060"/>
              </a:solidFill>
              <a:latin typeface="Microsoft JhengHei" pitchFamily="34" charset="-120"/>
              <a:ea typeface="Microsoft JhengHei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教養孩童，使他走當行的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道</a:t>
            </a:r>
            <a:endParaRPr lang="en-US" altLang="zh-TW" sz="4800" b="1" dirty="0" smtClean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  <a:p>
            <a:pPr marL="0" indent="0" algn="ctr">
              <a:buNone/>
            </a:pP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就</a:t>
            </a:r>
            <a:r>
              <a:rPr lang="zh-TW" altLang="en-US" sz="48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是到老他也不偏</a:t>
            </a:r>
            <a:r>
              <a:rPr lang="zh-TW" altLang="en-US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離</a:t>
            </a:r>
            <a:r>
              <a:rPr lang="en-US" altLang="zh-TW" sz="48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JhengHei" pitchFamily="34" charset="-120"/>
                <a:ea typeface="Microsoft JhengHei" pitchFamily="34" charset="-120"/>
              </a:rPr>
              <a:t>.</a:t>
            </a:r>
            <a:endParaRPr lang="en-US" sz="4800" b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icrosoft JhengHei" pitchFamily="34" charset="-120"/>
              <a:ea typeface="Microsoft JhengHei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9147648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11</TotalTime>
  <Words>45</Words>
  <Application>Microsoft Office PowerPoint</Application>
  <PresentationFormat>On-screen Show (16:9)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Church Theme</vt:lpstr>
      <vt:lpstr>宣道會梁汝學堂主日學</vt:lpstr>
      <vt:lpstr>箴言 22 : 6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宣道會梁汝學堂主日學</dc:title>
  <dc:creator>Windows User</dc:creator>
  <cp:lastModifiedBy>Windows User</cp:lastModifiedBy>
  <cp:revision>3</cp:revision>
  <dcterms:created xsi:type="dcterms:W3CDTF">2019-07-06T05:05:36Z</dcterms:created>
  <dcterms:modified xsi:type="dcterms:W3CDTF">2019-07-06T05:16:42Z</dcterms:modified>
</cp:coreProperties>
</file>