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3794-341D-400B-AD73-694E68B4FCFE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從天父而來的愛和恩典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把我們冰冷的心溶解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讓我們獻出每個音符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把它化為讚美之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讓我們張開口舉起手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向永生之主稱謝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使讚美之泉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流入每個人的心間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在祂的聖所讚美祂</a:t>
            </a:r>
            <a:endParaRPr lang="zh-TW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在祂的穹蒼讚美祂</a:t>
            </a:r>
            <a:endParaRPr lang="zh-TW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要因著祂的大能讚美祂</a:t>
            </a: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要因著祂的榮耀讚美祂</a:t>
            </a: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要因著祂的慈愛讚美祂</a:t>
            </a: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zh-TW" sz="40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ctr">
              <a:lnSpc>
                <a:spcPct val="11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</a:p>
          <a:p>
            <a:pPr marL="343080" indent="-342720" algn="ctr">
              <a:lnSpc>
                <a:spcPct val="11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來敞開胸懷讚美祂</a:t>
            </a:r>
          </a:p>
          <a:p>
            <a:pPr marL="343080" indent="-342720" algn="ctr">
              <a:lnSpc>
                <a:spcPct val="11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</a:p>
          <a:p>
            <a:pPr marL="343080" indent="-342720" algn="ctr">
              <a:lnSpc>
                <a:spcPct val="11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來高聲歡呼讚美祂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ctr">
              <a:lnSpc>
                <a:spcPct val="12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我們用鼓瑟彈琴讚美祂</a:t>
            </a:r>
          </a:p>
          <a:p>
            <a:pPr marL="343080" indent="-342720" algn="ctr">
              <a:lnSpc>
                <a:spcPct val="12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我們來擊鼓跳舞讚美祂</a:t>
            </a:r>
          </a:p>
          <a:p>
            <a:pPr marL="343080" indent="-342720" algn="ctr">
              <a:lnSpc>
                <a:spcPct val="12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</a:t>
            </a: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用絲弦樂器</a:t>
            </a: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讚美祂</a:t>
            </a:r>
          </a:p>
          <a:p>
            <a:pPr marL="343080" indent="-342720" algn="ctr">
              <a:lnSpc>
                <a:spcPct val="120000"/>
              </a:lnSpc>
              <a:spcBef>
                <a:spcPts val="1080"/>
              </a:spcBef>
            </a:pP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凡有</a:t>
            </a: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氣息的</a:t>
            </a:r>
            <a:r>
              <a:rPr lang="zh-TW" sz="4400" b="1" spc="-1" dirty="0">
                <a:solidFill>
                  <a:srgbClr val="660033"/>
                </a:solidFill>
                <a:latin typeface="微軟正黑體"/>
                <a:ea typeface="微軟正黑體"/>
              </a:rPr>
              <a:t>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249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佈景主題1</vt:lpstr>
      <vt:lpstr>讚美之泉</vt:lpstr>
      <vt:lpstr>讚美之泉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讚美之泉</dc:title>
  <dc:creator>DaTang</dc:creator>
  <cp:lastModifiedBy>Windows User</cp:lastModifiedBy>
  <cp:revision>3</cp:revision>
  <dcterms:created xsi:type="dcterms:W3CDTF">2019-06-02T00:20:03Z</dcterms:created>
  <dcterms:modified xsi:type="dcterms:W3CDTF">2019-07-06T05:19:16Z</dcterms:modified>
</cp:coreProperties>
</file>