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2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5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4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4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4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7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7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37F9-DC95-4010-9D11-EC07F5FEC665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DC4A-DC8F-4F88-88E9-8A75D194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中兩個王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892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們心中兩個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王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看那個得我強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009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一個要我下地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獄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個要我上天堂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884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下地獄的是魔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鬼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上天堂的天國王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42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信靠耶穌得進天堂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25938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55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Theme1</vt:lpstr>
      <vt:lpstr>心中兩個王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心中兩個王</dc:title>
  <dc:creator>batisuoc</dc:creator>
  <cp:lastModifiedBy>batisuoc</cp:lastModifiedBy>
  <cp:revision>1</cp:revision>
  <dcterms:created xsi:type="dcterms:W3CDTF">2023-07-08T04:18:06Z</dcterms:created>
  <dcterms:modified xsi:type="dcterms:W3CDTF">2023-07-08T04:21:50Z</dcterms:modified>
</cp:coreProperties>
</file>