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D3-EC13-4A9F-8A65-CA6B7E59EAF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9475-4A8D-4A1E-9614-1900BA4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D3-EC13-4A9F-8A65-CA6B7E59EAF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9475-4A8D-4A1E-9614-1900BA4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D3-EC13-4A9F-8A65-CA6B7E59EAF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9475-4A8D-4A1E-9614-1900BA4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D3-EC13-4A9F-8A65-CA6B7E59EAF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9475-4A8D-4A1E-9614-1900BA4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D3-EC13-4A9F-8A65-CA6B7E59EAF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9475-4A8D-4A1E-9614-1900BA4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4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D3-EC13-4A9F-8A65-CA6B7E59EAF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9475-4A8D-4A1E-9614-1900BA4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5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D3-EC13-4A9F-8A65-CA6B7E59EAF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9475-4A8D-4A1E-9614-1900BA4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5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D3-EC13-4A9F-8A65-CA6B7E59EAF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9475-4A8D-4A1E-9614-1900BA4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D3-EC13-4A9F-8A65-CA6B7E59EAF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9475-4A8D-4A1E-9614-1900BA4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D3-EC13-4A9F-8A65-CA6B7E59EAF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9475-4A8D-4A1E-9614-1900BA4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9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5DD3-EC13-4A9F-8A65-CA6B7E59EAF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29475-4A8D-4A1E-9614-1900BA4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D5DD3-EC13-4A9F-8A65-CA6B7E59EAF2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9475-4A8D-4A1E-9614-1900BA4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6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欣樂韻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478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   每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天經過愁共困不必記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   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出心聲能令你每日歡笑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2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122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   譜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出歌韻忘記心中掛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事一一改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變   轉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眼便飄去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1 / 2</a:t>
            </a:r>
            <a:r>
              <a:rPr lang="en-US" sz="32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703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   信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心必會能助你解心裡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   熱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愛傾出無懼是遍地風雨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 / 2</a:t>
            </a:r>
            <a:r>
              <a:rPr lang="en-US" sz="32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806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   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聲響遍神每天都記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念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大愛永伴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隨  但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願你得到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2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2 / 2</a:t>
            </a:r>
            <a:r>
              <a:rPr lang="en-US" sz="3200" b="1" dirty="0" smtClean="0">
                <a:solidFill>
                  <a:srgbClr val="000066"/>
                </a:solidFill>
                <a:ea typeface="Microsoft JhengHei" panose="020B0604030504040204" pitchFamily="34" charset="-120"/>
              </a:rPr>
              <a:t> </a:t>
            </a:r>
            <a:r>
              <a:rPr lang="en-US" sz="32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132684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116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歡欣樂韻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歡欣樂韻</dc:title>
  <dc:creator>batisuoc</dc:creator>
  <cp:lastModifiedBy>batisuoc</cp:lastModifiedBy>
  <cp:revision>1</cp:revision>
  <dcterms:created xsi:type="dcterms:W3CDTF">2023-07-08T04:23:54Z</dcterms:created>
  <dcterms:modified xsi:type="dcterms:W3CDTF">2023-07-08T04:26:46Z</dcterms:modified>
</cp:coreProperties>
</file>