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F44B-7983-49FC-8449-629C0F8462F3}" type="datetimeFigureOut">
              <a:rPr lang="zh-TW" altLang="en-US" smtClean="0"/>
              <a:pPr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AA8D-08CC-4042-9B3D-43120FEC2C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  <a:r>
              <a:rPr 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       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誰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祂是晨星燦爛光華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祂是谷中百合花</a:t>
            </a:r>
            <a:endParaRPr lang="en-US" altLang="zh-TW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千萬人中祂最美好</a:t>
            </a:r>
            <a:endParaRPr lang="en-US" altLang="en-US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人人都應該知道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69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佈景主題1</vt:lpstr>
      <vt:lpstr>人人都應該知道</vt:lpstr>
      <vt:lpstr>人人都應該知道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人人都應該知道</dc:title>
  <dc:creator>大唐</dc:creator>
  <cp:lastModifiedBy>batisuoc</cp:lastModifiedBy>
  <cp:revision>4</cp:revision>
  <dcterms:created xsi:type="dcterms:W3CDTF">2018-02-02T13:45:59Z</dcterms:created>
  <dcterms:modified xsi:type="dcterms:W3CDTF">2023-07-08T04:28:06Z</dcterms:modified>
</cp:coreProperties>
</file>