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6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雲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中天使報佳音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58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在彈琴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雲內夜半報佳音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27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耶穌轉降為人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期待為萬民蔭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20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祂將和平留存後世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祂拯救世上萬民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97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人間像黑暗待黎明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靜地聽著琴韻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6245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63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雲中天使報佳音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雲中天使報佳音</dc:title>
  <dc:creator>batisuoc</dc:creator>
  <cp:lastModifiedBy>batisuoc</cp:lastModifiedBy>
  <cp:revision>1</cp:revision>
  <dcterms:created xsi:type="dcterms:W3CDTF">2023-07-08T04:33:10Z</dcterms:created>
  <dcterms:modified xsi:type="dcterms:W3CDTF">2023-07-08T04:38:24Z</dcterms:modified>
</cp:coreProperties>
</file>