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4F560-E7D2-46AF-992F-53336741558D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4F560-E7D2-46AF-992F-53336741558D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A6C0-8CCE-40AE-98D2-547E7079FF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愛心可以做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橋樑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愛如春風吹我心</a:t>
            </a: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愛如星星伴明月</a:t>
            </a: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亦如花開遍地常艷美</a:t>
            </a: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誰也樂意珍惜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愛心可以做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橋樑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愛能犧牲不畏縮</a:t>
            </a: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愛能真心分享</a:t>
            </a: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亦能彼此信賴同共勉</a:t>
            </a: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可將憂怨盡驅散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愛心可以做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橋樑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盼望能將愛心分給你</a:t>
            </a: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盼望能給你</a:t>
            </a: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知否愛心可以做橋樑</a:t>
            </a:r>
          </a:p>
          <a:p>
            <a:pPr algn="ctr">
              <a:buNone/>
            </a:pPr>
            <a:r>
              <a:rPr lang="zh-TW" altLang="en-US" sz="6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未怕厚圍牆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107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佈景主題1</vt:lpstr>
      <vt:lpstr>愛心可以做橋樑</vt:lpstr>
      <vt:lpstr>愛心可以做橋樑</vt:lpstr>
      <vt:lpstr>愛心可以做橋樑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愛心可以做橋樑</dc:title>
  <dc:creator>大唐</dc:creator>
  <cp:lastModifiedBy>batisuoc</cp:lastModifiedBy>
  <cp:revision>2</cp:revision>
  <dcterms:created xsi:type="dcterms:W3CDTF">2017-11-20T07:54:04Z</dcterms:created>
  <dcterms:modified xsi:type="dcterms:W3CDTF">2023-07-08T04:40:28Z</dcterms:modified>
</cp:coreProperties>
</file>