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F99-D492-444E-B520-DA12E197551B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F99-D492-444E-B520-DA12E197551B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F99-D492-444E-B520-DA12E197551B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F99-D492-444E-B520-DA12E197551B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F99-D492-444E-B520-DA12E197551B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F99-D492-444E-B520-DA12E197551B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F99-D492-444E-B520-DA12E197551B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F99-D492-444E-B520-DA12E197551B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F99-D492-444E-B520-DA12E197551B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F99-D492-444E-B520-DA12E197551B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8F99-D492-444E-B520-DA12E197551B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68F99-D492-444E-B520-DA12E197551B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250B0-F869-4D90-9D1E-3F333E4EC5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讚美聲不停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望向</a:t>
            </a: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高山  望</a:t>
            </a: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到深</a:t>
            </a: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海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藍天星宿  是祢手創造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花鳥日月  松樹跳舞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主不止息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讚美聲不停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萬國歡呼  同唱新歌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齊心高唱  頌我主大能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萬有主宰  榮耀歸祢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全地向祢下拜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讚美聲不停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因祢配得一切稱頌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祢居所何等美善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我願一生瞻仰祢榮美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述說主愛到永遠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108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佈景主題1</vt:lpstr>
      <vt:lpstr>讚美聲不停</vt:lpstr>
      <vt:lpstr>讚美聲不停</vt:lpstr>
      <vt:lpstr>讚美聲不停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讚美聲不停</dc:title>
  <dc:creator>大唐</dc:creator>
  <cp:lastModifiedBy>batisuoc</cp:lastModifiedBy>
  <cp:revision>2</cp:revision>
  <dcterms:created xsi:type="dcterms:W3CDTF">2018-04-05T13:09:58Z</dcterms:created>
  <dcterms:modified xsi:type="dcterms:W3CDTF">2023-07-08T04:42:47Z</dcterms:modified>
</cp:coreProperties>
</file>