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469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76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73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599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4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741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766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45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08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5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42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40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90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965B1-26E6-4ED8-AF94-A287FCD7512A}" type="datetimeFigureOut">
              <a:rPr lang="zh-TW" altLang="en-US" smtClean="0"/>
              <a:t>2023/7/8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8CDF5-753B-4569-BFE2-DBE5D822F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41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萬物讚之聲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擊掌  水高唱</a:t>
            </a:r>
            <a:r>
              <a:rPr lang="en-US" altLang="zh-TW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眾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星也和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</a:t>
            </a:r>
            <a:endParaRPr lang="en-US" altLang="zh-TW" sz="6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風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輕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吹  吹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起讚之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聲</a:t>
            </a:r>
            <a:endParaRPr lang="en-US" altLang="zh-TW" sz="6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花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擺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腰  草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偷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笑</a:t>
            </a:r>
            <a:r>
              <a:rPr lang="en-US" altLang="zh-TW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興奮做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証</a:t>
            </a:r>
            <a:endParaRPr lang="en-US" altLang="zh-TW" sz="6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頌</a:t>
            </a: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唱主基督已經得勝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萬物讚之聲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永活耶穌  尊貴崇高</a:t>
            </a:r>
            <a:endParaRPr lang="en-US" altLang="zh-TW" sz="6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謳歌讚美祂至美至榮</a:t>
            </a:r>
            <a:endParaRPr lang="en-US" altLang="zh-TW" sz="6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遍地同慶  普世同聲</a:t>
            </a:r>
            <a:endParaRPr lang="en-US" altLang="zh-TW" sz="6000" b="1" dirty="0">
              <a:solidFill>
                <a:srgbClr val="00006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>
              <a:buNone/>
            </a:pPr>
            <a:r>
              <a:rPr lang="zh-TW" altLang="en-US" sz="6000" b="1" dirty="0">
                <a:solidFill>
                  <a:srgbClr val="00006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歌聲句句動聽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0C947AA-E878-4387-BE9D-589F450EFB2D}" vid="{E1718405-23E7-4778-B443-999E460CE3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80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</vt:lpstr>
      <vt:lpstr>新細明體</vt:lpstr>
      <vt:lpstr>Arial</vt:lpstr>
      <vt:lpstr>Calibri</vt:lpstr>
      <vt:lpstr>Theme1</vt:lpstr>
      <vt:lpstr>萬物讚之聲</vt:lpstr>
      <vt:lpstr>萬物讚之聲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萬物讚之聲</dc:title>
  <dc:creator>User</dc:creator>
  <cp:lastModifiedBy>batisuoc</cp:lastModifiedBy>
  <cp:revision>2</cp:revision>
  <dcterms:created xsi:type="dcterms:W3CDTF">2017-04-08T12:06:18Z</dcterms:created>
  <dcterms:modified xsi:type="dcterms:W3CDTF">2023-07-08T04:46:14Z</dcterms:modified>
</cp:coreProperties>
</file>