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965-5B03-480C-A4C3-6FA050E8AA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12C8-1832-4FD9-BF3D-4F9F84A9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5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965-5B03-480C-A4C3-6FA050E8AA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12C8-1832-4FD9-BF3D-4F9F84A9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1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965-5B03-480C-A4C3-6FA050E8AA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12C8-1832-4FD9-BF3D-4F9F84A9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1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965-5B03-480C-A4C3-6FA050E8AA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12C8-1832-4FD9-BF3D-4F9F84A9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2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965-5B03-480C-A4C3-6FA050E8AA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12C8-1832-4FD9-BF3D-4F9F84A9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9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965-5B03-480C-A4C3-6FA050E8AA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12C8-1832-4FD9-BF3D-4F9F84A9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6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965-5B03-480C-A4C3-6FA050E8AA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12C8-1832-4FD9-BF3D-4F9F84A9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9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965-5B03-480C-A4C3-6FA050E8AA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12C8-1832-4FD9-BF3D-4F9F84A9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8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965-5B03-480C-A4C3-6FA050E8AA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12C8-1832-4FD9-BF3D-4F9F84A9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7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965-5B03-480C-A4C3-6FA050E8AA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12C8-1832-4FD9-BF3D-4F9F84A9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965-5B03-480C-A4C3-6FA050E8AA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12C8-1832-4FD9-BF3D-4F9F84A9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6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C7965-5B03-480C-A4C3-6FA050E8AA71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712C8-1832-4FD9-BF3D-4F9F84A91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媽媽  天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父的禮物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304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空的鳥兒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樹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上的知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了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成一首美妙樂章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816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慈愛的天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  賜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下這禮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我們能享受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79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媽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媽  喔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媽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是天父賜下的恩典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977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媽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媽  喔  媽媽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最好的禮物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161498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67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Theme1</vt:lpstr>
      <vt:lpstr>媽媽  天父的禮物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媽媽  天父的禮物</dc:title>
  <dc:creator>batisuoc</dc:creator>
  <cp:lastModifiedBy>batisuoc</cp:lastModifiedBy>
  <cp:revision>1</cp:revision>
  <dcterms:created xsi:type="dcterms:W3CDTF">2023-07-08T04:48:20Z</dcterms:created>
  <dcterms:modified xsi:type="dcterms:W3CDTF">2023-07-08T04:50:42Z</dcterms:modified>
</cp:coreProperties>
</file>