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953B-F8CF-4830-B9AF-6BA053C2CA7B}" type="datetimeFigureOut">
              <a:rPr lang="vi-VN" smtClean="0"/>
              <a:t>08/07/2023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81B5-DDFE-4500-A76F-4CD5753ACF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2890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953B-F8CF-4830-B9AF-6BA053C2CA7B}" type="datetimeFigureOut">
              <a:rPr lang="vi-VN" smtClean="0"/>
              <a:t>08/07/2023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81B5-DDFE-4500-A76F-4CD5753ACF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778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953B-F8CF-4830-B9AF-6BA053C2CA7B}" type="datetimeFigureOut">
              <a:rPr lang="vi-VN" smtClean="0"/>
              <a:t>08/07/2023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81B5-DDFE-4500-A76F-4CD5753ACF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068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953B-F8CF-4830-B9AF-6BA053C2CA7B}" type="datetimeFigureOut">
              <a:rPr lang="vi-VN" smtClean="0"/>
              <a:t>08/07/2023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81B5-DDFE-4500-A76F-4CD5753ACF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952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953B-F8CF-4830-B9AF-6BA053C2CA7B}" type="datetimeFigureOut">
              <a:rPr lang="vi-VN" smtClean="0"/>
              <a:t>08/07/2023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81B5-DDFE-4500-A76F-4CD5753ACF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51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953B-F8CF-4830-B9AF-6BA053C2CA7B}" type="datetimeFigureOut">
              <a:rPr lang="vi-VN" smtClean="0"/>
              <a:t>08/07/2023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81B5-DDFE-4500-A76F-4CD5753ACF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497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953B-F8CF-4830-B9AF-6BA053C2CA7B}" type="datetimeFigureOut">
              <a:rPr lang="vi-VN" smtClean="0"/>
              <a:t>08/07/2023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81B5-DDFE-4500-A76F-4CD5753ACF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191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953B-F8CF-4830-B9AF-6BA053C2CA7B}" type="datetimeFigureOut">
              <a:rPr lang="vi-VN" smtClean="0"/>
              <a:t>08/07/2023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81B5-DDFE-4500-A76F-4CD5753ACF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925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953B-F8CF-4830-B9AF-6BA053C2CA7B}" type="datetimeFigureOut">
              <a:rPr lang="vi-VN" smtClean="0"/>
              <a:t>08/07/2023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81B5-DDFE-4500-A76F-4CD5753ACF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989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953B-F8CF-4830-B9AF-6BA053C2CA7B}" type="datetimeFigureOut">
              <a:rPr lang="vi-VN" smtClean="0"/>
              <a:t>08/07/2023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81B5-DDFE-4500-A76F-4CD5753ACF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71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953B-F8CF-4830-B9AF-6BA053C2CA7B}" type="datetimeFigureOut">
              <a:rPr lang="vi-VN" smtClean="0"/>
              <a:t>08/07/2023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81B5-DDFE-4500-A76F-4CD5753ACF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713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1953B-F8CF-4830-B9AF-6BA053C2CA7B}" type="datetimeFigureOut">
              <a:rPr lang="vi-VN" smtClean="0"/>
              <a:t>08/07/2023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281B5-DDFE-4500-A76F-4CD5753ACF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08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愛我的天父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我有一位愛我的天父</a:t>
            </a:r>
            <a:endParaRPr lang="en-US" altLang="zh-CN" sz="6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祂造我就是為了愛我</a:t>
            </a:r>
            <a:endParaRPr lang="en-US" altLang="zh-CN" sz="6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</a:t>
            </a:r>
            <a:r>
              <a:rPr lang="zh-CN" altLang="en-US" sz="6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論高矮或胖瘦未來成就是如何</a:t>
            </a:r>
            <a:endParaRPr lang="en-US" altLang="zh-CN" sz="6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祂仍然比任何人都愛我</a:t>
            </a:r>
            <a:endParaRPr lang="en-US" altLang="zh-CN" sz="60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453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愛我的天父</a:t>
            </a:r>
            <a:endParaRPr lang="vi-VN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祂永遠不離開我</a:t>
            </a:r>
            <a:endParaRPr lang="en-US" altLang="zh-CN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祂永遠不離開</a:t>
            </a: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CN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祂因我歡欣快樂</a:t>
            </a:r>
            <a:endParaRPr lang="en-US" altLang="zh-CN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祂永遠不停止愛我</a:t>
            </a:r>
            <a:endParaRPr lang="en-US" altLang="zh-CN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720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愛我的天父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我有一位愛我的天父</a:t>
            </a:r>
            <a:endParaRPr lang="en-US" altLang="zh-CN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祂造我就是為了愛我</a:t>
            </a:r>
            <a:endParaRPr lang="en-US" altLang="zh-CN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</a:t>
            </a: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論高矮或胖瘦未來成就是如何</a:t>
            </a:r>
            <a:endParaRPr lang="en-US" altLang="zh-CN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祂仍然比任何人都愛我</a:t>
            </a:r>
            <a:endParaRPr lang="en-US" altLang="zh-CN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918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愛我的天父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遠不離開我</a:t>
            </a:r>
            <a:endParaRPr lang="en-US" altLang="zh-CN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祢永遠不離開</a:t>
            </a: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CN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祢因</a:t>
            </a: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我歡欣快樂</a:t>
            </a:r>
            <a:endParaRPr lang="en-US" altLang="zh-CN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祢永</a:t>
            </a:r>
            <a:r>
              <a:rPr lang="zh-CN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遠不停止愛我</a:t>
            </a:r>
            <a:endParaRPr lang="en-US" altLang="zh-CN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438487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162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Microsoft JhengHei</vt:lpstr>
      <vt:lpstr>新細明體</vt:lpstr>
      <vt:lpstr>Arial</vt:lpstr>
      <vt:lpstr>Calibri</vt:lpstr>
      <vt:lpstr>Times New Roman</vt:lpstr>
      <vt:lpstr>Theme1</vt:lpstr>
      <vt:lpstr>愛我的天父</vt:lpstr>
      <vt:lpstr>愛我的天父</vt:lpstr>
      <vt:lpstr>愛我的天父</vt:lpstr>
      <vt:lpstr>愛我的天父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愛我的天父</dc:title>
  <dc:creator>Windows User</dc:creator>
  <cp:lastModifiedBy>batisuoc</cp:lastModifiedBy>
  <cp:revision>2</cp:revision>
  <dcterms:created xsi:type="dcterms:W3CDTF">2020-06-19T19:12:30Z</dcterms:created>
  <dcterms:modified xsi:type="dcterms:W3CDTF">2023-07-08T04:53:03Z</dcterms:modified>
</cp:coreProperties>
</file>