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14" y="1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8415DE4-45F4-4501-8227-F87075D8ACFD}" type="datetimeFigureOut">
              <a:rPr lang="zh-TW" altLang="en-US" smtClean="0"/>
              <a:pPr/>
              <a:t>2019/10/6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07155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kumimoji="0" lang="en-US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kumimoji="0"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將聖經教導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endParaRPr lang="en-US" altLang="zh-TW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來與真理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kumimoji="0"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兄弟妹相關心齊勉勵見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kumimoji="0" lang="en-US" altLang="zh-TW" sz="48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kumimoji="0" lang="zh-TW" altLang="zh-TW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kumimoji="0"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0" y="214296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4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0" y="285734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願意願意願意願意</a:t>
            </a: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聽祂愛的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教訓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硏究聖經不了解最緊要去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問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做個做個做個做個好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學生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遵主旨意作快樂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完全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奉獻  步</a:t>
            </a:r>
            <a:r>
              <a:rPr lang="zh-TW" altLang="en-US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向</a:t>
            </a:r>
            <a:r>
              <a:rPr lang="zh-TW" altLang="en-US" sz="48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永生</a:t>
            </a:r>
            <a:endParaRPr lang="zh-TW" altLang="en-US" sz="48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72</TotalTime>
  <Words>65</Words>
  <Application>Microsoft Office PowerPoint</Application>
  <PresentationFormat>如螢幕大小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佈景主題14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神的家</dc:title>
  <dc:creator>大唐</dc:creator>
  <cp:lastModifiedBy>DaTang</cp:lastModifiedBy>
  <cp:revision>9</cp:revision>
  <dcterms:created xsi:type="dcterms:W3CDTF">2015-01-04T00:08:03Z</dcterms:created>
  <dcterms:modified xsi:type="dcterms:W3CDTF">2019-10-06T00:53:04Z</dcterms:modified>
</cp:coreProperties>
</file>