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來讚美齊共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  <p:extLst>
      <p:ext uri="{BB962C8B-B14F-4D97-AF65-F5344CB8AC3E}">
        <p14:creationId xmlns:p14="http://schemas.microsoft.com/office/powerpoint/2010/main" val="306089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哈利路亞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en-US" altLang="zh-CN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出生命的歌</a:t>
            </a:r>
          </a:p>
        </p:txBody>
      </p:sp>
    </p:spTree>
    <p:extLst>
      <p:ext uri="{BB962C8B-B14F-4D97-AF65-F5344CB8AC3E}">
        <p14:creationId xmlns:p14="http://schemas.microsoft.com/office/powerpoint/2010/main" val="69739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  <p:extLst>
      <p:ext uri="{BB962C8B-B14F-4D97-AF65-F5344CB8AC3E}">
        <p14:creationId xmlns:p14="http://schemas.microsoft.com/office/powerpoint/2010/main" val="44207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  <a:endParaRPr lang="zh-TW" altLang="en-US" sz="40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聽從  天天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跟主腳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蹤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包容  愛心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要互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傳送</a:t>
            </a:r>
            <a:endParaRPr lang="en-US" altLang="zh-TW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盡忠  努力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進取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追求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在內心種</a:t>
            </a:r>
          </a:p>
        </p:txBody>
      </p:sp>
    </p:spTree>
    <p:extLst>
      <p:ext uri="{BB962C8B-B14F-4D97-AF65-F5344CB8AC3E}">
        <p14:creationId xmlns:p14="http://schemas.microsoft.com/office/powerpoint/2010/main" val="8926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向下紮根像那萬古松</a:t>
            </a:r>
            <a:endParaRPr lang="en-US" altLang="zh-TW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抓緊深土那是盆植所相同</a:t>
            </a:r>
            <a:endParaRPr lang="en-US" altLang="zh-TW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向上結果未畏受傷痛</a:t>
            </a:r>
            <a:endParaRPr lang="en-US" altLang="zh-TW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多少犧牲亦無言地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納</a:t>
            </a:r>
            <a:r>
              <a:rPr lang="zh-CN" altLang="en-US" sz="4800" b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貢</a:t>
            </a:r>
            <a:endParaRPr lang="zh-TW" altLang="en-US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8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176</Words>
  <Application>Microsoft Office PowerPoint</Application>
  <PresentationFormat>如螢幕大小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Church Theme</vt:lpstr>
      <vt:lpstr>同來讚美</vt:lpstr>
      <vt:lpstr>同來讚美</vt:lpstr>
      <vt:lpstr>同來讚美</vt:lpstr>
      <vt:lpstr>同來讚美</vt:lpstr>
      <vt:lpstr>真理內心種</vt:lpstr>
      <vt:lpstr>真理內心種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DaTang</cp:lastModifiedBy>
  <cp:revision>6</cp:revision>
  <dcterms:created xsi:type="dcterms:W3CDTF">2019-09-07T08:55:53Z</dcterms:created>
  <dcterms:modified xsi:type="dcterms:W3CDTF">2019-10-13T00:34:13Z</dcterms:modified>
</cp:coreProperties>
</file>