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40C-4DE3-43D1-94F4-B6FCDADA3F6F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神愛滔滔  </a:t>
            </a:r>
            <a:endParaRPr lang="en-US" altLang="zh-TW" sz="4800" b="1" dirty="0" smtClean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活水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匆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匆</a:t>
            </a: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湧</a:t>
            </a: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流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神愛無限  </a:t>
            </a:r>
            <a:endParaRPr lang="en-US" altLang="zh-TW" sz="4800" b="1" dirty="0" smtClean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憐憫沒變遷</a:t>
            </a:r>
            <a:endParaRPr lang="en-US" altLang="zh-TW" sz="4800" b="1" dirty="0" smtClean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7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還切記心裡不應起貪念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十誡就這樣背晒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13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永遠都不會動搖  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始終不轉變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恩主的信實似高天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深恩廣闊萬里</a:t>
            </a:r>
          </a:p>
        </p:txBody>
      </p:sp>
    </p:spTree>
    <p:extLst>
      <p:ext uri="{BB962C8B-B14F-4D97-AF65-F5344CB8AC3E}">
        <p14:creationId xmlns="" xmlns:p14="http://schemas.microsoft.com/office/powerpoint/2010/main" val="15679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頌讚</a:t>
            </a:r>
            <a:endParaRPr lang="zh-TW" alt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悠悠大海述說主恩廣大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雲彩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9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齊來頌讚頌讚感謝天父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神慈愛像雲彩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誰能似主愛我</a:t>
            </a:r>
          </a:p>
        </p:txBody>
      </p:sp>
    </p:spTree>
    <p:extLst>
      <p:ext uri="{BB962C8B-B14F-4D97-AF65-F5344CB8AC3E}">
        <p14:creationId xmlns="" xmlns:p14="http://schemas.microsoft.com/office/powerpoint/2010/main" val="7111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第一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誡主說除了我以外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可敬拜別的神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二誡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不可敬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拜偶像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第三誡不可妄稱主名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40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第四誡記住要守安息日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還剩下其餘六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誡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38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1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你家裡的父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母當孝順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人不可姦淫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還嚴禁偷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竊別人的東西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更加不應亂作假見証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65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224</Words>
  <Application>Microsoft Office PowerPoint</Application>
  <PresentationFormat>如螢幕大小 (16:9)</PresentationFormat>
  <Paragraphs>44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Church Theme</vt:lpstr>
      <vt:lpstr>主愛必堅固</vt:lpstr>
      <vt:lpstr>主愛必堅固</vt:lpstr>
      <vt:lpstr>齊來頌讚</vt:lpstr>
      <vt:lpstr>齊來頌讚</vt:lpstr>
      <vt:lpstr>齊來背十誡</vt:lpstr>
      <vt:lpstr>齊來背十誡</vt:lpstr>
      <vt:lpstr>齊來背十誡</vt:lpstr>
      <vt:lpstr>齊來背十誡</vt:lpstr>
      <vt:lpstr>齊來背十誡</vt:lpstr>
      <vt:lpstr>齊來背十誡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DaTang</cp:lastModifiedBy>
  <cp:revision>7</cp:revision>
  <dcterms:created xsi:type="dcterms:W3CDTF">2019-09-07T08:55:53Z</dcterms:created>
  <dcterms:modified xsi:type="dcterms:W3CDTF">2019-09-29T00:46:04Z</dcterms:modified>
</cp:coreProperties>
</file>