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7"/>
  </p:notesMasterIdLst>
  <p:sldIdLst>
    <p:sldId id="264" r:id="rId2"/>
    <p:sldId id="260" r:id="rId3"/>
    <p:sldId id="259" r:id="rId4"/>
    <p:sldId id="265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87CCC-E7E4-4683-967A-63C9C8723DA3}">
  <a:tblStyle styleId="{51487CCC-E7E4-4683-967A-63C9C8723D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699"/>
  </p:normalViewPr>
  <p:slideViewPr>
    <p:cSldViewPr snapToGrid="0" snapToObjects="1">
      <p:cViewPr varScale="1">
        <p:scale>
          <a:sx n="142" d="100"/>
          <a:sy n="142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893def0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e893def0f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e893def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e893def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893def0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e893def0f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ce893def0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ce893def0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-831925" y="-1431326"/>
            <a:ext cx="11376870" cy="7965741"/>
            <a:chOff x="-831925" y="-1431326"/>
            <a:chExt cx="11376870" cy="7965741"/>
          </a:xfrm>
        </p:grpSpPr>
        <p:sp>
          <p:nvSpPr>
            <p:cNvPr id="37" name="Google Shape;37;p3"/>
            <p:cNvSpPr/>
            <p:nvPr/>
          </p:nvSpPr>
          <p:spPr>
            <a:xfrm flipH="1">
              <a:off x="6916508" y="4348775"/>
              <a:ext cx="3262867" cy="218564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31925" y="4348775"/>
              <a:ext cx="3723752" cy="1519479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113074" y="-1355815"/>
              <a:ext cx="3652103" cy="218564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3"/>
            <p:cNvGrpSpPr/>
            <p:nvPr/>
          </p:nvGrpSpPr>
          <p:grpSpPr>
            <a:xfrm flipH="1">
              <a:off x="1219190" y="-396988"/>
              <a:ext cx="1991972" cy="1358680"/>
              <a:chOff x="2515671" y="3197633"/>
              <a:chExt cx="1672801" cy="1140885"/>
            </a:xfrm>
          </p:grpSpPr>
          <p:sp>
            <p:nvSpPr>
              <p:cNvPr id="41" name="Google Shape;41;p3"/>
              <p:cNvSpPr/>
              <p:nvPr/>
            </p:nvSpPr>
            <p:spPr>
              <a:xfrm rot="10800000" flipH="1">
                <a:off x="2515671" y="3197633"/>
                <a:ext cx="1672801" cy="114088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10800000" flipH="1">
                <a:off x="2608375" y="3228354"/>
                <a:ext cx="1452716" cy="1009384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 flipH="1">
                <a:off x="2692629" y="3245213"/>
                <a:ext cx="1227678" cy="903067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 flipH="1">
                <a:off x="2795699" y="3268025"/>
                <a:ext cx="1019541" cy="721987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 flipH="1">
                <a:off x="2859639" y="3295291"/>
                <a:ext cx="897614" cy="556893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 flipH="1">
                <a:off x="2967704" y="3311151"/>
                <a:ext cx="666664" cy="45074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10800000" flipH="1">
                <a:off x="3063822" y="3315606"/>
                <a:ext cx="511560" cy="385429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10800000" flipH="1">
                <a:off x="3147618" y="3339375"/>
                <a:ext cx="361826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10800000" flipH="1">
                <a:off x="3182293" y="3334921"/>
                <a:ext cx="237943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 flipH="1">
                <a:off x="3251187" y="3307155"/>
                <a:ext cx="137829" cy="10977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-277050" y="906938"/>
              <a:ext cx="776083" cy="753982"/>
              <a:chOff x="789750" y="525938"/>
              <a:chExt cx="776083" cy="753982"/>
            </a:xfrm>
          </p:grpSpPr>
          <p:sp>
            <p:nvSpPr>
              <p:cNvPr id="52" name="Google Shape;52;p3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11490" extrusionOk="0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5159" extrusionOk="0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5588" extrusionOk="0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3"/>
            <p:cNvSpPr/>
            <p:nvPr/>
          </p:nvSpPr>
          <p:spPr>
            <a:xfrm rot="10121334" flipH="1">
              <a:off x="-140008" y="2287532"/>
              <a:ext cx="2179158" cy="3801059"/>
            </a:xfrm>
            <a:custGeom>
              <a:avLst/>
              <a:gdLst/>
              <a:ahLst/>
              <a:cxnLst/>
              <a:rect l="l" t="t" r="r" b="b"/>
              <a:pathLst>
                <a:path w="89934" h="179868" extrusionOk="0">
                  <a:moveTo>
                    <a:pt x="0" y="179868"/>
                  </a:moveTo>
                  <a:cubicBezTo>
                    <a:pt x="16195" y="175818"/>
                    <a:pt x="31541" y="159951"/>
                    <a:pt x="34443" y="143512"/>
                  </a:cubicBezTo>
                  <a:cubicBezTo>
                    <a:pt x="37843" y="124249"/>
                    <a:pt x="26246" y="102591"/>
                    <a:pt x="34443" y="84831"/>
                  </a:cubicBezTo>
                  <a:cubicBezTo>
                    <a:pt x="41092" y="70425"/>
                    <a:pt x="63905" y="71014"/>
                    <a:pt x="74626" y="59318"/>
                  </a:cubicBezTo>
                  <a:cubicBezTo>
                    <a:pt x="83644" y="49480"/>
                    <a:pt x="89934" y="35669"/>
                    <a:pt x="89934" y="22324"/>
                  </a:cubicBezTo>
                  <a:cubicBezTo>
                    <a:pt x="89934" y="14228"/>
                    <a:pt x="83555" y="7442"/>
                    <a:pt x="8036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3"/>
            <p:cNvSpPr/>
            <p:nvPr/>
          </p:nvSpPr>
          <p:spPr>
            <a:xfrm rot="-839465" flipH="1">
              <a:off x="6037637" y="-967693"/>
              <a:ext cx="4205240" cy="3014795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3"/>
            <p:cNvGrpSpPr/>
            <p:nvPr/>
          </p:nvGrpSpPr>
          <p:grpSpPr>
            <a:xfrm>
              <a:off x="7921455" y="480500"/>
              <a:ext cx="1540913" cy="481201"/>
              <a:chOff x="7921455" y="3606075"/>
              <a:chExt cx="1540913" cy="481201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1663488" y="2735400"/>
            <a:ext cx="58014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3802165" y="1302924"/>
            <a:ext cx="1555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7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1679120" y="3806354"/>
            <a:ext cx="58014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-2386779" y="-2484836"/>
            <a:ext cx="13064419" cy="8662705"/>
            <a:chOff x="-2386779" y="-2484836"/>
            <a:chExt cx="13064419" cy="8662705"/>
          </a:xfrm>
        </p:grpSpPr>
        <p:sp>
          <p:nvSpPr>
            <p:cNvPr id="107" name="Google Shape;107;p7"/>
            <p:cNvSpPr/>
            <p:nvPr/>
          </p:nvSpPr>
          <p:spPr>
            <a:xfrm rot="8490882">
              <a:off x="-1055713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7929751" flipH="1">
              <a:off x="7066034" y="-1815527"/>
              <a:ext cx="3064005" cy="2836463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337853">
              <a:off x="-220885" y="-334374"/>
              <a:ext cx="2687094" cy="2017462"/>
            </a:xfrm>
            <a:custGeom>
              <a:avLst/>
              <a:gdLst/>
              <a:ahLst/>
              <a:cxnLst/>
              <a:rect l="l" t="t" r="r" b="b"/>
              <a:pathLst>
                <a:path w="16143" h="15960" extrusionOk="0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5400000" flipH="1">
              <a:off x="7426290" y="2774970"/>
              <a:ext cx="1124020" cy="4211373"/>
            </a:xfrm>
            <a:custGeom>
              <a:avLst/>
              <a:gdLst/>
              <a:ahLst/>
              <a:cxnLst/>
              <a:rect l="l" t="t" r="r" b="b"/>
              <a:pathLst>
                <a:path w="8735" h="25556" extrusionOk="0">
                  <a:moveTo>
                    <a:pt x="0" y="0"/>
                  </a:moveTo>
                  <a:lnTo>
                    <a:pt x="0" y="25425"/>
                  </a:lnTo>
                  <a:cubicBezTo>
                    <a:pt x="1841" y="24987"/>
                    <a:pt x="3859" y="25555"/>
                    <a:pt x="5529" y="24698"/>
                  </a:cubicBezTo>
                  <a:cubicBezTo>
                    <a:pt x="7410" y="23733"/>
                    <a:pt x="8735" y="21418"/>
                    <a:pt x="7878" y="19340"/>
                  </a:cubicBezTo>
                  <a:cubicBezTo>
                    <a:pt x="6909" y="16999"/>
                    <a:pt x="3878" y="15856"/>
                    <a:pt x="3332" y="13384"/>
                  </a:cubicBezTo>
                  <a:cubicBezTo>
                    <a:pt x="2924" y="11544"/>
                    <a:pt x="4089" y="9744"/>
                    <a:pt x="5310" y="8308"/>
                  </a:cubicBezTo>
                  <a:cubicBezTo>
                    <a:pt x="6535" y="6872"/>
                    <a:pt x="7945" y="5403"/>
                    <a:pt x="8163" y="3529"/>
                  </a:cubicBezTo>
                  <a:cubicBezTo>
                    <a:pt x="8316" y="2230"/>
                    <a:pt x="7792" y="965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5878750" y="3360075"/>
              <a:ext cx="3341450" cy="2017475"/>
            </a:xfrm>
            <a:custGeom>
              <a:avLst/>
              <a:gdLst/>
              <a:ahLst/>
              <a:cxnLst/>
              <a:rect l="l" t="t" r="r" b="b"/>
              <a:pathLst>
                <a:path w="133658" h="80699" extrusionOk="0">
                  <a:moveTo>
                    <a:pt x="133658" y="77775"/>
                  </a:moveTo>
                  <a:cubicBezTo>
                    <a:pt x="120547" y="84331"/>
                    <a:pt x="101547" y="78911"/>
                    <a:pt x="90513" y="69260"/>
                  </a:cubicBezTo>
                  <a:cubicBezTo>
                    <a:pt x="79188" y="59354"/>
                    <a:pt x="75019" y="41359"/>
                    <a:pt x="61561" y="34630"/>
                  </a:cubicBezTo>
                  <a:cubicBezTo>
                    <a:pt x="49976" y="28837"/>
                    <a:pt x="35931" y="30404"/>
                    <a:pt x="23525" y="26682"/>
                  </a:cubicBezTo>
                  <a:cubicBezTo>
                    <a:pt x="16635" y="24615"/>
                    <a:pt x="8828" y="22557"/>
                    <a:pt x="4223" y="17031"/>
                  </a:cubicBezTo>
                  <a:cubicBezTo>
                    <a:pt x="517" y="12583"/>
                    <a:pt x="-1014" y="5492"/>
                    <a:pt x="81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2" name="Google Shape;112;p7"/>
            <p:cNvGrpSpPr/>
            <p:nvPr/>
          </p:nvGrpSpPr>
          <p:grpSpPr>
            <a:xfrm>
              <a:off x="-828070" y="4520475"/>
              <a:ext cx="1540913" cy="481201"/>
              <a:chOff x="-828070" y="4520475"/>
              <a:chExt cx="1540913" cy="481201"/>
            </a:xfrm>
          </p:grpSpPr>
          <p:sp>
            <p:nvSpPr>
              <p:cNvPr id="113" name="Google Shape;113;p7"/>
              <p:cNvSpPr/>
              <p:nvPr/>
            </p:nvSpPr>
            <p:spPr>
              <a:xfrm flipH="1">
                <a:off x="-805000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flipH="1">
                <a:off x="-818490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-828070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-821568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-822769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-796740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7"/>
            <p:cNvSpPr/>
            <p:nvPr/>
          </p:nvSpPr>
          <p:spPr>
            <a:xfrm rot="8434906" flipH="1">
              <a:off x="710513" y="4615900"/>
              <a:ext cx="1362443" cy="118980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-170229">
              <a:off x="-2343654" y="-695364"/>
              <a:ext cx="3829236" cy="184337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310175" y="1540750"/>
            <a:ext cx="3737700" cy="11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4310175" y="2658049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0"/>
          <p:cNvGrpSpPr/>
          <p:nvPr/>
        </p:nvGrpSpPr>
        <p:grpSpPr>
          <a:xfrm>
            <a:off x="-1039525" y="-2011689"/>
            <a:ext cx="11757032" cy="8250339"/>
            <a:chOff x="-1039525" y="-2011689"/>
            <a:chExt cx="11757032" cy="8250339"/>
          </a:xfrm>
        </p:grpSpPr>
        <p:sp>
          <p:nvSpPr>
            <p:cNvPr id="337" name="Google Shape;337;p20"/>
            <p:cNvSpPr/>
            <p:nvPr/>
          </p:nvSpPr>
          <p:spPr>
            <a:xfrm rot="6624582">
              <a:off x="-380582" y="-1607507"/>
              <a:ext cx="2418000" cy="2238462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-1039525" y="3902275"/>
              <a:ext cx="2771681" cy="1592943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-559122" y="0"/>
              <a:ext cx="2168999" cy="2974618"/>
            </a:xfrm>
            <a:custGeom>
              <a:avLst/>
              <a:gdLst/>
              <a:ahLst/>
              <a:cxnLst/>
              <a:rect l="l" t="t" r="r" b="b"/>
              <a:pathLst>
                <a:path w="53276" h="73064" extrusionOk="0">
                  <a:moveTo>
                    <a:pt x="0" y="73064"/>
                  </a:moveTo>
                  <a:cubicBezTo>
                    <a:pt x="8863" y="67159"/>
                    <a:pt x="16367" y="56786"/>
                    <a:pt x="17251" y="46173"/>
                  </a:cubicBezTo>
                  <a:cubicBezTo>
                    <a:pt x="17925" y="38081"/>
                    <a:pt x="11001" y="27559"/>
                    <a:pt x="16744" y="21818"/>
                  </a:cubicBezTo>
                  <a:cubicBezTo>
                    <a:pt x="26775" y="11790"/>
                    <a:pt x="53276" y="14184"/>
                    <a:pt x="53276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0" name="Google Shape;340;p20"/>
            <p:cNvSpPr/>
            <p:nvPr/>
          </p:nvSpPr>
          <p:spPr>
            <a:xfrm rot="8100000">
              <a:off x="7492614" y="-1078227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7022675" y="3925391"/>
              <a:ext cx="3050142" cy="2313259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 rot="-1112926">
              <a:off x="7450920" y="3525495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3" name="Google Shape;343;p20"/>
          <p:cNvSpPr txBox="1">
            <a:spLocks noGrp="1"/>
          </p:cNvSpPr>
          <p:nvPr>
            <p:ph type="subTitle" idx="1"/>
          </p:nvPr>
        </p:nvSpPr>
        <p:spPr>
          <a:xfrm>
            <a:off x="598900" y="2617274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2"/>
          </p:nvPr>
        </p:nvSpPr>
        <p:spPr>
          <a:xfrm>
            <a:off x="598900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3"/>
          </p:nvPr>
        </p:nvSpPr>
        <p:spPr>
          <a:xfrm>
            <a:off x="3216544" y="355154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4"/>
          </p:nvPr>
        </p:nvSpPr>
        <p:spPr>
          <a:xfrm>
            <a:off x="3216425" y="3164819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subTitle" idx="5"/>
          </p:nvPr>
        </p:nvSpPr>
        <p:spPr>
          <a:xfrm>
            <a:off x="5833975" y="261727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subTitle" idx="6"/>
          </p:nvPr>
        </p:nvSpPr>
        <p:spPr>
          <a:xfrm>
            <a:off x="5833975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3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71" name="Google Shape;571;p33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84525" y="-389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" name="Google Shape;574;p33"/>
            <p:cNvSpPr/>
            <p:nvPr/>
          </p:nvSpPr>
          <p:spPr>
            <a:xfrm>
              <a:off x="-261587" y="2637750"/>
              <a:ext cx="2901727" cy="2562231"/>
            </a:xfrm>
            <a:custGeom>
              <a:avLst/>
              <a:gdLst/>
              <a:ahLst/>
              <a:cxnLst/>
              <a:rect l="l" t="t" r="r" b="b"/>
              <a:pathLst>
                <a:path w="114084" h="99931" extrusionOk="0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5" name="Google Shape;575;p33"/>
            <p:cNvSpPr/>
            <p:nvPr/>
          </p:nvSpPr>
          <p:spPr>
            <a:xfrm rot="-877307" flipH="1">
              <a:off x="7041054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578" name="Google Shape;578;p34"/>
            <p:cNvSpPr/>
            <p:nvPr/>
          </p:nvSpPr>
          <p:spPr>
            <a:xfrm rot="-6632008" flipH="1">
              <a:off x="-1174633" y="3086593"/>
              <a:ext cx="2899229" cy="268392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261300" y="-870250"/>
              <a:ext cx="2168450" cy="16445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rot="10800000" flipH="1">
              <a:off x="6892359" y="-84039"/>
              <a:ext cx="3095080" cy="1455649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" name="Google Shape;583;p34"/>
            <p:cNvSpPr/>
            <p:nvPr/>
          </p:nvSpPr>
          <p:spPr>
            <a:xfrm rot="1740305" flipH="1">
              <a:off x="7435792" y="3175112"/>
              <a:ext cx="1259708" cy="334418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6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5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dk2"/>
                </a:solidFill>
              </a:rPr>
              <a:t>齊來</a:t>
            </a:r>
            <a:r>
              <a:rPr lang="zh-CN" altLang="en-US" sz="4000" dirty="0" smtClean="0">
                <a:solidFill>
                  <a:schemeClr val="dk2"/>
                </a:solidFill>
              </a:rPr>
              <a:t>背</a:t>
            </a:r>
            <a:r>
              <a:rPr lang="en" sz="4000" dirty="0" smtClean="0">
                <a:solidFill>
                  <a:schemeClr val="dk2"/>
                </a:solidFill>
              </a:rPr>
              <a:t>十誡</a:t>
            </a:r>
            <a:endParaRPr sz="4000" dirty="0">
              <a:solidFill>
                <a:schemeClr val="dk2"/>
              </a:solidFill>
            </a:endParaRPr>
          </a:p>
        </p:txBody>
      </p:sp>
      <p:pic>
        <p:nvPicPr>
          <p:cNvPr id="1026" name="Picture 2" descr="195 Moses Ten Commandments Illustrations &amp; Clip Art - iStock">
            <a:extLst>
              <a:ext uri="{FF2B5EF4-FFF2-40B4-BE49-F238E27FC236}">
                <a16:creationId xmlns="" xmlns:a16="http://schemas.microsoft.com/office/drawing/2014/main" id="{8B2DEBC5-36A2-EB4E-85CD-048D7AF8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18" y="2864498"/>
            <a:ext cx="1891430" cy="2279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636;p41">
            <a:extLst>
              <a:ext uri="{FF2B5EF4-FFF2-40B4-BE49-F238E27FC236}">
                <a16:creationId xmlns="" xmlns:a16="http://schemas.microsoft.com/office/drawing/2014/main" id="{196B2DCE-939C-2540-B56B-AA21ED371CEB}"/>
              </a:ext>
            </a:extLst>
          </p:cNvPr>
          <p:cNvSpPr txBox="1">
            <a:spLocks/>
          </p:cNvSpPr>
          <p:nvPr/>
        </p:nvSpPr>
        <p:spPr>
          <a:xfrm>
            <a:off x="717975" y="1321907"/>
            <a:ext cx="7707900" cy="147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-US" dirty="0" err="1" smtClean="0"/>
              <a:t>十誡</a:t>
            </a:r>
            <a:r>
              <a:rPr lang="zh-TW" altLang="en-US" dirty="0"/>
              <a:t>，是十誡，你我也當守十誡，</a:t>
            </a:r>
            <a:endParaRPr lang="en-US" altLang="zh-TW" dirty="0"/>
          </a:p>
          <a:p>
            <a:r>
              <a:rPr lang="zh-TW" altLang="en-US" dirty="0"/>
              <a:t>誰快，誰人快， 誰能夠最背得快？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36;p41">
            <a:extLst>
              <a:ext uri="{FF2B5EF4-FFF2-40B4-BE49-F238E27FC236}">
                <a16:creationId xmlns="" xmlns:a16="http://schemas.microsoft.com/office/drawing/2014/main" id="{38B33029-A56E-3541-BE12-CABC1BE18333}"/>
              </a:ext>
            </a:extLst>
          </p:cNvPr>
          <p:cNvSpPr txBox="1">
            <a:spLocks/>
          </p:cNvSpPr>
          <p:nvPr/>
        </p:nvSpPr>
        <p:spPr>
          <a:xfrm>
            <a:off x="718050" y="1306974"/>
            <a:ext cx="7707900" cy="319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pPr>
              <a:spcBef>
                <a:spcPts val="600"/>
              </a:spcBef>
            </a:pPr>
            <a:r>
              <a:rPr lang="x-none" sz="3600" dirty="0"/>
              <a:t>第一誡主說除了我以外</a:t>
            </a:r>
            <a:r>
              <a:rPr lang="zh-TW" altLang="en-US" sz="3600" dirty="0"/>
              <a:t>，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不可敬拜別的神；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ja-JP" altLang="x-none" sz="3600" dirty="0"/>
              <a:t>第二誡</a:t>
            </a:r>
            <a:r>
              <a:rPr lang="ja-JP" altLang="en-US" sz="3600" dirty="0"/>
              <a:t>不可敬拜偶像</a:t>
            </a:r>
            <a:r>
              <a:rPr lang="zh-TW" altLang="en-US" sz="3600" dirty="0"/>
              <a:t>；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第三</a:t>
            </a:r>
            <a:r>
              <a:rPr lang="zh-TW" altLang="en-US" sz="3600" dirty="0" smtClean="0"/>
              <a:t>誡</a:t>
            </a:r>
            <a:r>
              <a:rPr lang="zh-CN" altLang="en-US" sz="3600" dirty="0" smtClean="0"/>
              <a:t>不可</a:t>
            </a:r>
            <a:r>
              <a:rPr lang="zh-TW" altLang="en-US" sz="3600" dirty="0" smtClean="0"/>
              <a:t>妄稱</a:t>
            </a:r>
            <a:r>
              <a:rPr lang="zh-TW" altLang="en-US" sz="3600" dirty="0"/>
              <a:t>主名；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x-none" sz="3600" dirty="0"/>
              <a:t>第四誡</a:t>
            </a:r>
            <a:r>
              <a:rPr lang="zh-TW" altLang="en-US" sz="3600" dirty="0"/>
              <a:t>記住要守安息日，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還剩下其餘六誡。</a:t>
            </a:r>
            <a:endParaRPr lang="en-US" altLang="zh-TW" sz="3600" dirty="0"/>
          </a:p>
        </p:txBody>
      </p:sp>
      <p:sp>
        <p:nvSpPr>
          <p:cNvPr id="17" name="Google Shape;636;p41">
            <a:extLst>
              <a:ext uri="{FF2B5EF4-FFF2-40B4-BE49-F238E27FC236}">
                <a16:creationId xmlns="" xmlns:a16="http://schemas.microsoft.com/office/drawing/2014/main" id="{17FD1896-FC49-6048-B98F-1FA2C265BD30}"/>
              </a:ext>
            </a:extLst>
          </p:cNvPr>
          <p:cNvSpPr txBox="1">
            <a:spLocks/>
          </p:cNvSpPr>
          <p:nvPr/>
        </p:nvSpPr>
        <p:spPr>
          <a:xfrm>
            <a:off x="718125" y="445025"/>
            <a:ext cx="770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pPr algn="ctr"/>
            <a:r>
              <a:rPr lang="ja-JP" altLang="en-US" sz="4000" dirty="0">
                <a:solidFill>
                  <a:schemeClr val="dk2"/>
                </a:solidFill>
              </a:rPr>
              <a:t>齊</a:t>
            </a:r>
            <a:r>
              <a:rPr lang="ja-JP" altLang="en-US" sz="4000" dirty="0" smtClean="0">
                <a:solidFill>
                  <a:schemeClr val="dk2"/>
                </a:solidFill>
              </a:rPr>
              <a:t>來</a:t>
            </a:r>
            <a:r>
              <a:rPr lang="zh-CN" altLang="en-US" sz="4000" dirty="0" smtClean="0">
                <a:solidFill>
                  <a:schemeClr val="dk2"/>
                </a:solidFill>
              </a:rPr>
              <a:t>背</a:t>
            </a:r>
            <a:r>
              <a:rPr lang="ja-JP" altLang="en-US" sz="4000" dirty="0" smtClean="0">
                <a:solidFill>
                  <a:schemeClr val="dk2"/>
                </a:solidFill>
              </a:rPr>
              <a:t>十誡</a:t>
            </a:r>
            <a:endParaRPr lang="ja-JP" altLang="en-US" sz="4000" dirty="0">
              <a:solidFill>
                <a:schemeClr val="dk2"/>
              </a:solidFill>
            </a:endParaRPr>
          </a:p>
        </p:txBody>
      </p:sp>
      <p:pic>
        <p:nvPicPr>
          <p:cNvPr id="2050" name="Picture 2" descr="Ten commandments - Free cultures icons">
            <a:extLst>
              <a:ext uri="{FF2B5EF4-FFF2-40B4-BE49-F238E27FC236}">
                <a16:creationId xmlns="" xmlns:a16="http://schemas.microsoft.com/office/drawing/2014/main" id="{D5EA91B1-BB7E-CA41-90F0-87F8D6A4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322" y="3090765"/>
            <a:ext cx="2052735" cy="20527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dk2"/>
                </a:solidFill>
              </a:rPr>
              <a:t>齊來</a:t>
            </a:r>
            <a:r>
              <a:rPr lang="zh-CN" altLang="en-US" sz="4000" dirty="0" smtClean="0">
                <a:solidFill>
                  <a:schemeClr val="dk2"/>
                </a:solidFill>
              </a:rPr>
              <a:t>背</a:t>
            </a:r>
            <a:r>
              <a:rPr lang="en" sz="4000" dirty="0" smtClean="0">
                <a:solidFill>
                  <a:schemeClr val="dk2"/>
                </a:solidFill>
              </a:rPr>
              <a:t>十誡</a:t>
            </a:r>
            <a:endParaRPr sz="4000" dirty="0">
              <a:solidFill>
                <a:schemeClr val="dk2"/>
              </a:solidFill>
            </a:endParaRPr>
          </a:p>
        </p:txBody>
      </p:sp>
      <p:pic>
        <p:nvPicPr>
          <p:cNvPr id="1026" name="Picture 2" descr="195 Moses Ten Commandments Illustrations &amp; Clip Art - iStock">
            <a:extLst>
              <a:ext uri="{FF2B5EF4-FFF2-40B4-BE49-F238E27FC236}">
                <a16:creationId xmlns="" xmlns:a16="http://schemas.microsoft.com/office/drawing/2014/main" id="{8B2DEBC5-36A2-EB4E-85CD-048D7AF8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18" y="2864498"/>
            <a:ext cx="1891430" cy="2279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636;p41">
            <a:extLst>
              <a:ext uri="{FF2B5EF4-FFF2-40B4-BE49-F238E27FC236}">
                <a16:creationId xmlns="" xmlns:a16="http://schemas.microsoft.com/office/drawing/2014/main" id="{196B2DCE-939C-2540-B56B-AA21ED371CEB}"/>
              </a:ext>
            </a:extLst>
          </p:cNvPr>
          <p:cNvSpPr txBox="1">
            <a:spLocks/>
          </p:cNvSpPr>
          <p:nvPr/>
        </p:nvSpPr>
        <p:spPr>
          <a:xfrm>
            <a:off x="717975" y="1321907"/>
            <a:ext cx="7707900" cy="147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-US" dirty="0" err="1" smtClean="0"/>
              <a:t>十誡</a:t>
            </a:r>
            <a:r>
              <a:rPr lang="zh-TW" altLang="en-US" dirty="0"/>
              <a:t>，是十誡，你我也當守十誡，</a:t>
            </a:r>
            <a:endParaRPr lang="en-US" altLang="zh-TW" dirty="0"/>
          </a:p>
          <a:p>
            <a:r>
              <a:rPr lang="zh-TW" altLang="en-US" dirty="0"/>
              <a:t>誰快，誰人快， 誰能夠最背得快？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36;p41">
            <a:extLst>
              <a:ext uri="{FF2B5EF4-FFF2-40B4-BE49-F238E27FC236}">
                <a16:creationId xmlns="" xmlns:a16="http://schemas.microsoft.com/office/drawing/2014/main" id="{521F3662-BB6A-BC48-AFB7-4FEF7F2CF501}"/>
              </a:ext>
            </a:extLst>
          </p:cNvPr>
          <p:cNvSpPr txBox="1">
            <a:spLocks/>
          </p:cNvSpPr>
          <p:nvPr/>
        </p:nvSpPr>
        <p:spPr>
          <a:xfrm>
            <a:off x="718125" y="1306974"/>
            <a:ext cx="7707900" cy="319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pPr>
              <a:spcBef>
                <a:spcPts val="600"/>
              </a:spcBef>
            </a:pPr>
            <a:r>
              <a:rPr lang="x-none" sz="3600" dirty="0"/>
              <a:t>你家裡的父母當孝順</a:t>
            </a:r>
            <a:r>
              <a:rPr lang="zh-TW" altLang="en-US" sz="3600" dirty="0"/>
              <a:t>，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不殺人不可姦淫，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還嚴禁偷竊別人的東西，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更加不應胡亂作假見證，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還切記心裡不應起貪念，</a:t>
            </a:r>
            <a:endParaRPr lang="en-US" altLang="zh-TW" sz="3600" dirty="0"/>
          </a:p>
          <a:p>
            <a:pPr>
              <a:spcBef>
                <a:spcPts val="600"/>
              </a:spcBef>
            </a:pPr>
            <a:r>
              <a:rPr lang="zh-TW" altLang="en-US" sz="3600" dirty="0"/>
              <a:t>十誡就這樣背晒！</a:t>
            </a:r>
            <a:endParaRPr lang="en-US" altLang="zh-TW" sz="3600" dirty="0"/>
          </a:p>
        </p:txBody>
      </p:sp>
      <p:sp>
        <p:nvSpPr>
          <p:cNvPr id="13" name="Google Shape;636;p41">
            <a:extLst>
              <a:ext uri="{FF2B5EF4-FFF2-40B4-BE49-F238E27FC236}">
                <a16:creationId xmlns="" xmlns:a16="http://schemas.microsoft.com/office/drawing/2014/main" id="{58A2248E-FBE4-9149-B6B8-8B222C582454}"/>
              </a:ext>
            </a:extLst>
          </p:cNvPr>
          <p:cNvSpPr txBox="1">
            <a:spLocks/>
          </p:cNvSpPr>
          <p:nvPr/>
        </p:nvSpPr>
        <p:spPr>
          <a:xfrm>
            <a:off x="718125" y="445025"/>
            <a:ext cx="770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nvergence"/>
              <a:buNone/>
              <a:defRPr sz="4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pPr algn="ctr"/>
            <a:r>
              <a:rPr lang="ja-JP" altLang="en-US" sz="4000" dirty="0">
                <a:solidFill>
                  <a:schemeClr val="dk2"/>
                </a:solidFill>
              </a:rPr>
              <a:t>齊</a:t>
            </a:r>
            <a:r>
              <a:rPr lang="ja-JP" altLang="en-US" sz="4000" dirty="0" smtClean="0">
                <a:solidFill>
                  <a:schemeClr val="dk2"/>
                </a:solidFill>
              </a:rPr>
              <a:t>來</a:t>
            </a:r>
            <a:r>
              <a:rPr lang="zh-CN" altLang="en-US" sz="4000" dirty="0" smtClean="0">
                <a:solidFill>
                  <a:schemeClr val="dk2"/>
                </a:solidFill>
              </a:rPr>
              <a:t>背</a:t>
            </a:r>
            <a:r>
              <a:rPr lang="ja-JP" altLang="en-US" sz="4000" dirty="0" smtClean="0">
                <a:solidFill>
                  <a:schemeClr val="dk2"/>
                </a:solidFill>
              </a:rPr>
              <a:t>十誡</a:t>
            </a:r>
            <a:endParaRPr lang="ja-JP" altLang="en-US" sz="4000" dirty="0">
              <a:solidFill>
                <a:schemeClr val="dk2"/>
              </a:solidFill>
            </a:endParaRPr>
          </a:p>
        </p:txBody>
      </p:sp>
      <p:pic>
        <p:nvPicPr>
          <p:cNvPr id="3074" name="Picture 2" descr="A Ten Commandments Activity">
            <a:extLst>
              <a:ext uri="{FF2B5EF4-FFF2-40B4-BE49-F238E27FC236}">
                <a16:creationId xmlns="" xmlns:a16="http://schemas.microsoft.com/office/drawing/2014/main" id="{77BB9C7A-6D45-E842-84C7-9D8B00DD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139" y="3176031"/>
            <a:ext cx="2482296" cy="176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vorschlag im Waves-Stil by Slidesgo">
  <a:themeElements>
    <a:clrScheme name="Simple Light">
      <a:dk1>
        <a:srgbClr val="887571"/>
      </a:dk1>
      <a:lt1>
        <a:srgbClr val="FFFFFF"/>
      </a:lt1>
      <a:dk2>
        <a:srgbClr val="5A8796"/>
      </a:dk2>
      <a:lt2>
        <a:srgbClr val="D2E6EC"/>
      </a:lt2>
      <a:accent1>
        <a:srgbClr val="F1E8DE"/>
      </a:accent1>
      <a:accent2>
        <a:srgbClr val="D1A593"/>
      </a:accent2>
      <a:accent3>
        <a:srgbClr val="FFFFFF"/>
      </a:accent3>
      <a:accent4>
        <a:srgbClr val="8DB7C5"/>
      </a:accent4>
      <a:accent5>
        <a:srgbClr val="FFFFFF"/>
      </a:accent5>
      <a:accent6>
        <a:srgbClr val="FFFFFF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135</Words>
  <Application>Microsoft Macintosh PowerPoint</Application>
  <PresentationFormat>如螢幕大小 (16:9)</PresentationFormat>
  <Paragraphs>20</Paragraphs>
  <Slides>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Projektvorschlag im Waves-Stil by Slidesgo</vt:lpstr>
      <vt:lpstr>投影片 1</vt:lpstr>
      <vt:lpstr>齊來背十誡</vt:lpstr>
      <vt:lpstr>投影片 3</vt:lpstr>
      <vt:lpstr>齊來背十誡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齊來數十誡</dc:title>
  <cp:lastModifiedBy>PowerPoint</cp:lastModifiedBy>
  <cp:revision>5</cp:revision>
  <dcterms:modified xsi:type="dcterms:W3CDTF">2022-10-16T00:36:33Z</dcterms:modified>
</cp:coreProperties>
</file>