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0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C53FC-F704-49E3-BD51-0DE425D934AF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8A5DC-0FE4-4345-BAD8-ABA1E5A4D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若我在基督裡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就是新造的人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舊事已過都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變  變  變  變成新的了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89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天軍天使</a:t>
            </a:r>
            <a:r>
              <a:rPr lang="zh-CN" altLang="en-US" sz="4800" b="1" smtClean="0">
                <a:latin typeface="Microsoft JhengHei" pitchFamily="34" charset="-120"/>
                <a:ea typeface="Microsoft JhengHei" pitchFamily="34" charset="-120"/>
              </a:rPr>
              <a:t>齊齊和唱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恭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祝我找到新方向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祂原諒我又接受我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我抹掉個污糟樣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6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若你在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基督裡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就是新造的人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舊事已過都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變  變  變  變成新的了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89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變變變變新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天軍天使齊齊和唱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smtClean="0">
                <a:latin typeface="Microsoft JhengHei" pitchFamily="34" charset="-120"/>
                <a:ea typeface="Microsoft JhengHei" pitchFamily="34" charset="-120"/>
              </a:rPr>
              <a:t>恭祝你找到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新方向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祂原諒我又接受我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我抹掉個污糟樣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67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20</TotalTime>
  <Words>110</Words>
  <Application>Microsoft Office PowerPoint</Application>
  <PresentationFormat>如螢幕大小 (16:9)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Church Theme</vt:lpstr>
      <vt:lpstr>變變變變新</vt:lpstr>
      <vt:lpstr>變變變變新</vt:lpstr>
      <vt:lpstr>變變變變新</vt:lpstr>
      <vt:lpstr>變變變變新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變變變變新</dc:title>
  <dc:creator>Windows User</dc:creator>
  <cp:lastModifiedBy>PowerPoint</cp:lastModifiedBy>
  <cp:revision>5</cp:revision>
  <dcterms:created xsi:type="dcterms:W3CDTF">2019-09-07T09:25:22Z</dcterms:created>
  <dcterms:modified xsi:type="dcterms:W3CDTF">2022-09-25T00:40:10Z</dcterms:modified>
</cp:coreProperties>
</file>