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0" strike="noStrike" spc="-1">
                <a:solidFill>
                  <a:srgbClr val="000000"/>
                </a:solidFill>
                <a:latin typeface="Calibri"/>
              </a:rPr>
              <a:t>按一下以編輯母片標題樣式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</a:rPr>
              <a:t>按一下以編輯母片文字樣式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TW" sz="2800" b="0" strike="noStrike" spc="-1">
                <a:solidFill>
                  <a:srgbClr val="000000"/>
                </a:solidFill>
                <a:latin typeface="Calibri"/>
              </a:rPr>
              <a:t>第二層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latin typeface="Calibri"/>
              </a:rPr>
              <a:t>第三層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第四層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第五層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E9C06E7C-0C0B-4290-9871-02759152AC9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FD6B7B1-33BC-4836-A157-9CE0BF958B21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在祂的聖所讚美祂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在祂的穹蒼讚美祂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2. 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打開你的心盡聲揚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祂願世人知道它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祂創造玫瑰和那蔓藤長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祂創造樹木和那星閃亮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r>
              <a:t/>
            </a:r>
            <a:br/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3. 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天地和萬物都宣揚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祂願世人分享它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祂為失喪人預備生命路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用祂大能的手來拯救他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0" y="1600200"/>
            <a:ext cx="91436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要因著祂的大能讚美祂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要因著祂的榮耀讚美祂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要因著祂的慈愛讚美祂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凡有氣息的都要讚美祂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 dirty="0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   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(x2)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 dirty="0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誰能訴盡祂的作為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誰能訴盡祂的愛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靠著耶穌寶貝聖名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 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裡感謝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歌唱歸於聖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讚頌你賜下慈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愛子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</a:t>
            </a:r>
            <a:r>
              <a:rPr lang="zh-TW" altLang="en-US" sz="54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有一份</a:t>
            </a: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愛從</a:t>
            </a: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天而</a:t>
            </a: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5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山高 比海</a:t>
            </a: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endParaRPr lang="en-US" altLang="zh-TW" sz="5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測</a:t>
            </a: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透  摸</a:t>
            </a: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不著 卻</a:t>
            </a: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看得見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因為有你 因為</a:t>
            </a: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有我</a:t>
            </a:r>
            <a:endParaRPr lang="en-US" altLang="zh-TW" sz="5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甘心給 用心愛</a:t>
            </a:r>
            <a:endParaRPr lang="en-US" altLang="zh-TW" sz="5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把心中這一份愛 活出來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耶穌的愛激勵</a:t>
            </a: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r>
              <a:rPr lang="zh-TW" altLang="en-US" sz="5400" b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自己成為別人祝福</a:t>
            </a:r>
            <a:endParaRPr lang="zh-TW" altLang="en-US" sz="5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來敞開胸懷讚美祂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來高聲歡呼讚美祂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耶穌的愛點燃</a:t>
            </a: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心中</a:t>
            </a: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熊</a:t>
            </a: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熊愛火</a:t>
            </a:r>
            <a:endParaRPr lang="en-US" altLang="zh-TW" sz="5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一起 向世界 活出愛</a:t>
            </a:r>
            <a:endParaRPr lang="zh-TW" altLang="en-US" sz="5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我們用鼓瑟彈琴讚美祂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我們來擊鼓跳舞讚美祂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我們用絲弦樂器讚美祂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凡有氣息的都要讚美祂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袮是牧人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你是牧人極愛我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媽媽叮囑不會錯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你是牧人極愛我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天天看顧呢一個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袮是牧人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愛我是我基督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愛我親愛基督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愛我是我基督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一生也不枉過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1. 神是愛 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打開你的心高聲揚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 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把它告訴各地方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祂創造天空和那深海洋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祂創造飛鳥和那蜜蜂忙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60</TotalTime>
  <Words>721</Words>
  <Application>LibreOffice/6.0.7.3$Linux_X86_64 LibreOffice_project/00m0$Build-3</Application>
  <PresentationFormat>如螢幕大小 (4:3)</PresentationFormat>
  <Paragraphs>139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2" baseType="lpstr">
      <vt:lpstr>Office Theme</vt:lpstr>
      <vt:lpstr>佈景主題1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歡欣</vt:lpstr>
      <vt:lpstr>歡欣</vt:lpstr>
      <vt:lpstr>歡欣</vt:lpstr>
      <vt:lpstr>活出愛</vt:lpstr>
      <vt:lpstr>活出愛</vt:lpstr>
      <vt:lpstr>活出愛</vt:lpstr>
      <vt:lpstr>活出愛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你們要讚美耶和華</dc:title>
  <dc:subject/>
  <dc:creator>DaTang</dc:creator>
  <dc:description/>
  <cp:lastModifiedBy>DaTang</cp:lastModifiedBy>
  <cp:revision>9</cp:revision>
  <dcterms:created xsi:type="dcterms:W3CDTF">2019-01-06T00:10:51Z</dcterms:created>
  <dcterms:modified xsi:type="dcterms:W3CDTF">2019-01-27T00:45:28Z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