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B40D-8A61-438B-BDD5-86CFE10271AE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9D99-A09F-4A1F-A742-0E1B23459FF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欣 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裡感謝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歌唱歸於聖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父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讚頌你賜下慈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altLang="zh-TW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(x2)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   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著耶穌聖名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6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靠著耶穌聖名</a:t>
            </a:r>
            <a:endParaRPr lang="en-US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</a:t>
            </a:r>
            <a:r>
              <a:rPr lang="zh-CN" altLang="en-US" sz="5400" b="1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訴盡神的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誰能訴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盡祂的愛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靠</a:t>
            </a: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著耶穌寶貝聖名</a:t>
            </a:r>
            <a:endParaRPr lang="en-US" altLang="zh-CN" sz="5400" b="1" dirty="0" smtClean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我們必能得勝</a:t>
            </a:r>
            <a:endParaRPr 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5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因主手曾為我顯深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歡欣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天心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中剛強無懼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的豐盛滿一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生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因主手曾為我顯</a:t>
            </a:r>
            <a:r>
              <a:rPr lang="zh-TW" altLang="en-US" sz="5400" b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有一份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山高 比海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透  摸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不著 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看得見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因為有你 因為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把心中這一份愛 活出來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耶穌的愛激勵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r>
              <a:rPr lang="zh-TW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自己成為別人祝福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耶穌的愛點燃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心中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熊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熊愛火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一起 向世界 活出愛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我主耶穌是生命源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主耶穌是活水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泉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喝這水主曾明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永遠永遠再不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渴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24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我主耶穌是生命源</a:t>
            </a:r>
            <a:endParaRPr 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難道永遠再不渴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真永遠再不渴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(x2)</a:t>
            </a: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凡喝這水主曾明說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到永遠永遠再不渴</a:t>
            </a:r>
            <a:endParaRPr lang="en-US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1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15</TotalTime>
  <Words>249</Words>
  <Application>Microsoft Office PowerPoint</Application>
  <PresentationFormat>如螢幕大小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歡欣</vt:lpstr>
      <vt:lpstr>歡欣</vt:lpstr>
      <vt:lpstr>歡欣</vt:lpstr>
      <vt:lpstr>活出愛</vt:lpstr>
      <vt:lpstr>活出愛</vt:lpstr>
      <vt:lpstr>活出愛</vt:lpstr>
      <vt:lpstr>活出愛</vt:lpstr>
      <vt:lpstr>我主耶穌是生命源</vt:lpstr>
      <vt:lpstr>我主耶穌是生命源</vt:lpstr>
      <vt:lpstr>靠著耶穌聖名</vt:lpstr>
      <vt:lpstr>靠著耶穌聖名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歡欣</dc:title>
  <dc:creator>DaTang</dc:creator>
  <cp:lastModifiedBy>DaTang</cp:lastModifiedBy>
  <cp:revision>4</cp:revision>
  <dcterms:created xsi:type="dcterms:W3CDTF">2018-11-11T00:24:13Z</dcterms:created>
  <dcterms:modified xsi:type="dcterms:W3CDTF">2018-11-11T00:39:55Z</dcterms:modified>
</cp:coreProperties>
</file>